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91" r:id="rId5"/>
    <p:sldId id="289" r:id="rId6"/>
    <p:sldId id="288" r:id="rId7"/>
    <p:sldId id="272" r:id="rId8"/>
    <p:sldId id="273" r:id="rId9"/>
    <p:sldId id="274" r:id="rId10"/>
    <p:sldId id="276" r:id="rId11"/>
    <p:sldId id="292" r:id="rId12"/>
    <p:sldId id="264" r:id="rId13"/>
    <p:sldId id="266" r:id="rId14"/>
    <p:sldId id="290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7266"/>
  </p:normalViewPr>
  <p:slideViewPr>
    <p:cSldViewPr snapToGrid="0" snapToObjects="1">
      <p:cViewPr varScale="1">
        <p:scale>
          <a:sx n="82" d="100"/>
          <a:sy n="82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te, Martzel" userId="1550c2f4-83d2-41c6-bfc2-052090e53d2f" providerId="ADAL" clId="{26EFCB15-BB6E-3B4D-907F-16F57131797D}"/>
    <pc:docChg chg="modSld">
      <pc:chgData name="Baste, Martzel" userId="1550c2f4-83d2-41c6-bfc2-052090e53d2f" providerId="ADAL" clId="{26EFCB15-BB6E-3B4D-907F-16F57131797D}" dt="2023-08-02T10:31:29.447" v="0" actId="729"/>
      <pc:docMkLst>
        <pc:docMk/>
      </pc:docMkLst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77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78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79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80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81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82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83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84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85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0" sldId="286"/>
        </pc:sldMkLst>
      </pc:sldChg>
      <pc:sldChg chg="mod modShow">
        <pc:chgData name="Baste, Martzel" userId="1550c2f4-83d2-41c6-bfc2-052090e53d2f" providerId="ADAL" clId="{26EFCB15-BB6E-3B4D-907F-16F57131797D}" dt="2023-08-02T10:31:29.447" v="0" actId="729"/>
        <pc:sldMkLst>
          <pc:docMk/>
          <pc:sldMk cId="2805688110" sldId="290"/>
        </pc:sldMkLst>
      </pc:sldChg>
    </pc:docChg>
  </pc:docChgLst>
  <pc:docChgLst>
    <pc:chgData name="Baste, Martzel" userId="1550c2f4-83d2-41c6-bfc2-052090e53d2f" providerId="ADAL" clId="{7E209533-4EE3-324F-AAF0-E6591EEA25DF}"/>
    <pc:docChg chg="undo custSel addSld modSld sldOrd">
      <pc:chgData name="Baste, Martzel" userId="1550c2f4-83d2-41c6-bfc2-052090e53d2f" providerId="ADAL" clId="{7E209533-4EE3-324F-AAF0-E6591EEA25DF}" dt="2022-02-08T11:09:46.141" v="163" actId="20578"/>
      <pc:docMkLst>
        <pc:docMk/>
      </pc:docMkLst>
      <pc:sldChg chg="addSp modSp mod">
        <pc:chgData name="Baste, Martzel" userId="1550c2f4-83d2-41c6-bfc2-052090e53d2f" providerId="ADAL" clId="{7E209533-4EE3-324F-AAF0-E6591EEA25DF}" dt="2022-02-08T10:47:18.082" v="78" actId="20577"/>
        <pc:sldMkLst>
          <pc:docMk/>
          <pc:sldMk cId="363556107" sldId="257"/>
        </pc:sldMkLst>
        <pc:spChg chg="mod">
          <ac:chgData name="Baste, Martzel" userId="1550c2f4-83d2-41c6-bfc2-052090e53d2f" providerId="ADAL" clId="{7E209533-4EE3-324F-AAF0-E6591EEA25DF}" dt="2022-02-08T10:45:33.954" v="44" actId="27636"/>
          <ac:spMkLst>
            <pc:docMk/>
            <pc:sldMk cId="363556107" sldId="257"/>
            <ac:spMk id="3" creationId="{02F9D0EE-6603-D441-A3E4-D41E9ECBE3F4}"/>
          </ac:spMkLst>
        </pc:spChg>
        <pc:spChg chg="add mod">
          <ac:chgData name="Baste, Martzel" userId="1550c2f4-83d2-41c6-bfc2-052090e53d2f" providerId="ADAL" clId="{7E209533-4EE3-324F-AAF0-E6591EEA25DF}" dt="2022-02-08T10:47:18.082" v="78" actId="20577"/>
          <ac:spMkLst>
            <pc:docMk/>
            <pc:sldMk cId="363556107" sldId="257"/>
            <ac:spMk id="9" creationId="{0DF93522-3CF2-CA42-A250-A60B7EC4FB07}"/>
          </ac:spMkLst>
        </pc:spChg>
      </pc:sldChg>
      <pc:sldChg chg="addSp delSp modSp new mod setBg setClrOvrMap">
        <pc:chgData name="Baste, Martzel" userId="1550c2f4-83d2-41c6-bfc2-052090e53d2f" providerId="ADAL" clId="{7E209533-4EE3-324F-AAF0-E6591EEA25DF}" dt="2022-02-08T10:53:51.595" v="116" actId="26606"/>
        <pc:sldMkLst>
          <pc:docMk/>
          <pc:sldMk cId="3417048705" sldId="291"/>
        </pc:sldMkLst>
        <pc:spChg chg="mod">
          <ac:chgData name="Baste, Martzel" userId="1550c2f4-83d2-41c6-bfc2-052090e53d2f" providerId="ADAL" clId="{7E209533-4EE3-324F-AAF0-E6591EEA25DF}" dt="2022-02-08T10:53:51.595" v="116" actId="26606"/>
          <ac:spMkLst>
            <pc:docMk/>
            <pc:sldMk cId="3417048705" sldId="291"/>
            <ac:spMk id="2" creationId="{AD3A29B7-AC84-804A-82DC-C69080F57328}"/>
          </ac:spMkLst>
        </pc:spChg>
        <pc:spChg chg="add del mod">
          <ac:chgData name="Baste, Martzel" userId="1550c2f4-83d2-41c6-bfc2-052090e53d2f" providerId="ADAL" clId="{7E209533-4EE3-324F-AAF0-E6591EEA25DF}" dt="2022-02-08T10:53:51.595" v="116" actId="26606"/>
          <ac:spMkLst>
            <pc:docMk/>
            <pc:sldMk cId="3417048705" sldId="291"/>
            <ac:spMk id="3" creationId="{515CA8AE-7809-2F4C-9018-5FBA9E195790}"/>
          </ac:spMkLst>
        </pc:spChg>
        <pc:spChg chg="add">
          <ac:chgData name="Baste, Martzel" userId="1550c2f4-83d2-41c6-bfc2-052090e53d2f" providerId="ADAL" clId="{7E209533-4EE3-324F-AAF0-E6591EEA25DF}" dt="2022-02-08T10:53:51.595" v="116" actId="26606"/>
          <ac:spMkLst>
            <pc:docMk/>
            <pc:sldMk cId="3417048705" sldId="291"/>
            <ac:spMk id="6" creationId="{C5176844-69C3-4F79-BE38-EA5BDDF4FEA4}"/>
          </ac:spMkLst>
        </pc:spChg>
        <pc:spChg chg="add">
          <ac:chgData name="Baste, Martzel" userId="1550c2f4-83d2-41c6-bfc2-052090e53d2f" providerId="ADAL" clId="{7E209533-4EE3-324F-AAF0-E6591EEA25DF}" dt="2022-02-08T10:53:51.595" v="116" actId="26606"/>
          <ac:spMkLst>
            <pc:docMk/>
            <pc:sldMk cId="3417048705" sldId="291"/>
            <ac:spMk id="7" creationId="{41113FF5-9B84-4A89-BF52-EA3C7E01AA3B}"/>
          </ac:spMkLst>
        </pc:spChg>
        <pc:spChg chg="add">
          <ac:chgData name="Baste, Martzel" userId="1550c2f4-83d2-41c6-bfc2-052090e53d2f" providerId="ADAL" clId="{7E209533-4EE3-324F-AAF0-E6591EEA25DF}" dt="2022-02-08T10:53:51.595" v="116" actId="26606"/>
          <ac:spMkLst>
            <pc:docMk/>
            <pc:sldMk cId="3417048705" sldId="291"/>
            <ac:spMk id="8" creationId="{A101E513-AF74-4E9D-A31F-99664250722D}"/>
          </ac:spMkLst>
        </pc:spChg>
        <pc:spChg chg="add del">
          <ac:chgData name="Baste, Martzel" userId="1550c2f4-83d2-41c6-bfc2-052090e53d2f" providerId="ADAL" clId="{7E209533-4EE3-324F-AAF0-E6591EEA25DF}" dt="2022-02-08T10:52:47.407" v="104" actId="26606"/>
          <ac:spMkLst>
            <pc:docMk/>
            <pc:sldMk cId="3417048705" sldId="291"/>
            <ac:spMk id="9" creationId="{10C9A191-62EE-4A86-8FF9-6794BC3C58A7}"/>
          </ac:spMkLst>
        </pc:spChg>
        <pc:spChg chg="add del">
          <ac:chgData name="Baste, Martzel" userId="1550c2f4-83d2-41c6-bfc2-052090e53d2f" providerId="ADAL" clId="{7E209533-4EE3-324F-AAF0-E6591EEA25DF}" dt="2022-02-08T10:52:47.407" v="104" actId="26606"/>
          <ac:spMkLst>
            <pc:docMk/>
            <pc:sldMk cId="3417048705" sldId="291"/>
            <ac:spMk id="11" creationId="{6222F81D-28CB-42CB-9961-602C33F65295}"/>
          </ac:spMkLst>
        </pc:spChg>
        <pc:spChg chg="add del">
          <ac:chgData name="Baste, Martzel" userId="1550c2f4-83d2-41c6-bfc2-052090e53d2f" providerId="ADAL" clId="{7E209533-4EE3-324F-AAF0-E6591EEA25DF}" dt="2022-02-08T10:52:47.407" v="104" actId="26606"/>
          <ac:spMkLst>
            <pc:docMk/>
            <pc:sldMk cId="3417048705" sldId="291"/>
            <ac:spMk id="15" creationId="{4E75910E-4112-4447-8981-4CA7ACEF94BA}"/>
          </ac:spMkLst>
        </pc:spChg>
        <pc:spChg chg="add del">
          <ac:chgData name="Baste, Martzel" userId="1550c2f4-83d2-41c6-bfc2-052090e53d2f" providerId="ADAL" clId="{7E209533-4EE3-324F-AAF0-E6591EEA25DF}" dt="2022-02-08T10:52:51.474" v="106" actId="26606"/>
          <ac:spMkLst>
            <pc:docMk/>
            <pc:sldMk cId="3417048705" sldId="291"/>
            <ac:spMk id="17" creationId="{C5176844-69C3-4F79-BE38-EA5BDDF4FEA4}"/>
          </ac:spMkLst>
        </pc:spChg>
        <pc:spChg chg="add del">
          <ac:chgData name="Baste, Martzel" userId="1550c2f4-83d2-41c6-bfc2-052090e53d2f" providerId="ADAL" clId="{7E209533-4EE3-324F-AAF0-E6591EEA25DF}" dt="2022-02-08T10:52:51.474" v="106" actId="26606"/>
          <ac:spMkLst>
            <pc:docMk/>
            <pc:sldMk cId="3417048705" sldId="291"/>
            <ac:spMk id="19" creationId="{A101E513-AF74-4E9D-A31F-99664250722D}"/>
          </ac:spMkLst>
        </pc:spChg>
        <pc:spChg chg="add del">
          <ac:chgData name="Baste, Martzel" userId="1550c2f4-83d2-41c6-bfc2-052090e53d2f" providerId="ADAL" clId="{7E209533-4EE3-324F-AAF0-E6591EEA25DF}" dt="2022-02-08T10:52:57.450" v="108" actId="26606"/>
          <ac:spMkLst>
            <pc:docMk/>
            <pc:sldMk cId="3417048705" sldId="291"/>
            <ac:spMk id="22" creationId="{C5176844-69C3-4F79-BE38-EA5BDDF4FEA4}"/>
          </ac:spMkLst>
        </pc:spChg>
        <pc:spChg chg="add del">
          <ac:chgData name="Baste, Martzel" userId="1550c2f4-83d2-41c6-bfc2-052090e53d2f" providerId="ADAL" clId="{7E209533-4EE3-324F-AAF0-E6591EEA25DF}" dt="2022-02-08T10:52:57.450" v="108" actId="26606"/>
          <ac:spMkLst>
            <pc:docMk/>
            <pc:sldMk cId="3417048705" sldId="291"/>
            <ac:spMk id="23" creationId="{A101E513-AF74-4E9D-A31F-99664250722D}"/>
          </ac:spMkLst>
        </pc:spChg>
        <pc:spChg chg="add del">
          <ac:chgData name="Baste, Martzel" userId="1550c2f4-83d2-41c6-bfc2-052090e53d2f" providerId="ADAL" clId="{7E209533-4EE3-324F-AAF0-E6591EEA25DF}" dt="2022-02-08T10:53:01.782" v="110" actId="26606"/>
          <ac:spMkLst>
            <pc:docMk/>
            <pc:sldMk cId="3417048705" sldId="291"/>
            <ac:spMk id="26" creationId="{C5176844-69C3-4F79-BE38-EA5BDDF4FEA4}"/>
          </ac:spMkLst>
        </pc:spChg>
        <pc:spChg chg="add del">
          <ac:chgData name="Baste, Martzel" userId="1550c2f4-83d2-41c6-bfc2-052090e53d2f" providerId="ADAL" clId="{7E209533-4EE3-324F-AAF0-E6591EEA25DF}" dt="2022-02-08T10:53:01.782" v="110" actId="26606"/>
          <ac:spMkLst>
            <pc:docMk/>
            <pc:sldMk cId="3417048705" sldId="291"/>
            <ac:spMk id="28" creationId="{A101E513-AF74-4E9D-A31F-99664250722D}"/>
          </ac:spMkLst>
        </pc:spChg>
        <pc:graphicFrameChg chg="add">
          <ac:chgData name="Baste, Martzel" userId="1550c2f4-83d2-41c6-bfc2-052090e53d2f" providerId="ADAL" clId="{7E209533-4EE3-324F-AAF0-E6591EEA25DF}" dt="2022-02-08T10:53:51.595" v="116" actId="26606"/>
          <ac:graphicFrameMkLst>
            <pc:docMk/>
            <pc:sldMk cId="3417048705" sldId="291"/>
            <ac:graphicFrameMk id="10" creationId="{01D634DD-8FD5-4EA2-AD5F-EC1A383FE766}"/>
          </ac:graphicFrameMkLst>
        </pc:graphicFrameChg>
        <pc:graphicFrameChg chg="add del">
          <ac:chgData name="Baste, Martzel" userId="1550c2f4-83d2-41c6-bfc2-052090e53d2f" providerId="ADAL" clId="{7E209533-4EE3-324F-AAF0-E6591EEA25DF}" dt="2022-02-08T10:52:51.474" v="106" actId="26606"/>
          <ac:graphicFrameMkLst>
            <pc:docMk/>
            <pc:sldMk cId="3417048705" sldId="291"/>
            <ac:graphicFrameMk id="20" creationId="{E112960B-8ADA-4641-AB64-595168A749A2}"/>
          </ac:graphicFrameMkLst>
        </pc:graphicFrameChg>
        <pc:graphicFrameChg chg="add del">
          <ac:chgData name="Baste, Martzel" userId="1550c2f4-83d2-41c6-bfc2-052090e53d2f" providerId="ADAL" clId="{7E209533-4EE3-324F-AAF0-E6591EEA25DF}" dt="2022-02-08T10:52:57.450" v="108" actId="26606"/>
          <ac:graphicFrameMkLst>
            <pc:docMk/>
            <pc:sldMk cId="3417048705" sldId="291"/>
            <ac:graphicFrameMk id="24" creationId="{F02F8A4E-4D18-4BB8-995C-1BBE170CDC17}"/>
          </ac:graphicFrameMkLst>
        </pc:graphicFrameChg>
        <pc:graphicFrameChg chg="add del">
          <ac:chgData name="Baste, Martzel" userId="1550c2f4-83d2-41c6-bfc2-052090e53d2f" providerId="ADAL" clId="{7E209533-4EE3-324F-AAF0-E6591EEA25DF}" dt="2022-02-08T10:53:01.782" v="110" actId="26606"/>
          <ac:graphicFrameMkLst>
            <pc:docMk/>
            <pc:sldMk cId="3417048705" sldId="291"/>
            <ac:graphicFrameMk id="29" creationId="{E112960B-8ADA-4641-AB64-595168A749A2}"/>
          </ac:graphicFrameMkLst>
        </pc:graphicFrameChg>
        <pc:picChg chg="add del">
          <ac:chgData name="Baste, Martzel" userId="1550c2f4-83d2-41c6-bfc2-052090e53d2f" providerId="ADAL" clId="{7E209533-4EE3-324F-AAF0-E6591EEA25DF}" dt="2022-02-08T10:52:47.407" v="104" actId="26606"/>
          <ac:picMkLst>
            <pc:docMk/>
            <pc:sldMk cId="3417048705" sldId="291"/>
            <ac:picMk id="5" creationId="{36528E75-D64A-4950-B4B6-EFCBF917242E}"/>
          </ac:picMkLst>
        </pc:picChg>
        <pc:cxnChg chg="add del">
          <ac:chgData name="Baste, Martzel" userId="1550c2f4-83d2-41c6-bfc2-052090e53d2f" providerId="ADAL" clId="{7E209533-4EE3-324F-AAF0-E6591EEA25DF}" dt="2022-02-08T10:52:47.407" v="104" actId="26606"/>
          <ac:cxnSpMkLst>
            <pc:docMk/>
            <pc:sldMk cId="3417048705" sldId="291"/>
            <ac:cxnSpMk id="13" creationId="{081E1E49-F752-49CA-BFF6-1303B0A8AA03}"/>
          </ac:cxnSpMkLst>
        </pc:cxnChg>
        <pc:cxnChg chg="add del">
          <ac:chgData name="Baste, Martzel" userId="1550c2f4-83d2-41c6-bfc2-052090e53d2f" providerId="ADAL" clId="{7E209533-4EE3-324F-AAF0-E6591EEA25DF}" dt="2022-02-08T10:52:51.474" v="106" actId="26606"/>
          <ac:cxnSpMkLst>
            <pc:docMk/>
            <pc:sldMk cId="3417048705" sldId="291"/>
            <ac:cxnSpMk id="18" creationId="{623022EF-4E43-4298-8E3D-DA5EF06176E9}"/>
          </ac:cxnSpMkLst>
        </pc:cxnChg>
        <pc:cxnChg chg="add del">
          <ac:chgData name="Baste, Martzel" userId="1550c2f4-83d2-41c6-bfc2-052090e53d2f" providerId="ADAL" clId="{7E209533-4EE3-324F-AAF0-E6591EEA25DF}" dt="2022-02-08T10:53:01.782" v="110" actId="26606"/>
          <ac:cxnSpMkLst>
            <pc:docMk/>
            <pc:sldMk cId="3417048705" sldId="291"/>
            <ac:cxnSpMk id="27" creationId="{623022EF-4E43-4298-8E3D-DA5EF06176E9}"/>
          </ac:cxnSpMkLst>
        </pc:cxnChg>
      </pc:sldChg>
      <pc:sldChg chg="addSp delSp modSp new ord">
        <pc:chgData name="Baste, Martzel" userId="1550c2f4-83d2-41c6-bfc2-052090e53d2f" providerId="ADAL" clId="{7E209533-4EE3-324F-AAF0-E6591EEA25DF}" dt="2022-02-08T11:09:46.141" v="163" actId="20578"/>
        <pc:sldMkLst>
          <pc:docMk/>
          <pc:sldMk cId="2146319421" sldId="292"/>
        </pc:sldMkLst>
        <pc:spChg chg="add">
          <ac:chgData name="Baste, Martzel" userId="1550c2f4-83d2-41c6-bfc2-052090e53d2f" providerId="ADAL" clId="{7E209533-4EE3-324F-AAF0-E6591EEA25DF}" dt="2022-02-08T11:06:32.331" v="118"/>
          <ac:spMkLst>
            <pc:docMk/>
            <pc:sldMk cId="2146319421" sldId="292"/>
            <ac:spMk id="2" creationId="{E0B11556-D869-F242-87B5-9328E2BD95B4}"/>
          </ac:spMkLst>
        </pc:spChg>
        <pc:spChg chg="add">
          <ac:chgData name="Baste, Martzel" userId="1550c2f4-83d2-41c6-bfc2-052090e53d2f" providerId="ADAL" clId="{7E209533-4EE3-324F-AAF0-E6591EEA25DF}" dt="2022-02-08T11:06:58.288" v="120"/>
          <ac:spMkLst>
            <pc:docMk/>
            <pc:sldMk cId="2146319421" sldId="292"/>
            <ac:spMk id="3" creationId="{B9BD44C3-EEB6-8744-ABEE-6BBCD681F6C4}"/>
          </ac:spMkLst>
        </pc:spChg>
        <pc:picChg chg="add del">
          <ac:chgData name="Baste, Martzel" userId="1550c2f4-83d2-41c6-bfc2-052090e53d2f" providerId="ADAL" clId="{7E209533-4EE3-324F-AAF0-E6591EEA25DF}" dt="2022-02-08T11:06:56.902" v="119" actId="478"/>
          <ac:picMkLst>
            <pc:docMk/>
            <pc:sldMk cId="2146319421" sldId="292"/>
            <ac:picMk id="1025" creationId="{FD72CB1F-BB01-8946-860A-7BC274CCF7AF}"/>
          </ac:picMkLst>
        </pc:picChg>
        <pc:picChg chg="add mod">
          <ac:chgData name="Baste, Martzel" userId="1550c2f4-83d2-41c6-bfc2-052090e53d2f" providerId="ADAL" clId="{7E209533-4EE3-324F-AAF0-E6591EEA25DF}" dt="2022-02-08T11:08:21.184" v="162" actId="1038"/>
          <ac:picMkLst>
            <pc:docMk/>
            <pc:sldMk cId="2146319421" sldId="292"/>
            <ac:picMk id="1027" creationId="{5D5A626F-8F71-A849-B3CD-C9816654CC3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8401B6-50D6-4485-90DA-37B5D82DED7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C7B746-037B-4BE4-9BA0-31DA61C44598}">
      <dgm:prSet/>
      <dgm:spPr/>
      <dgm:t>
        <a:bodyPr/>
        <a:lstStyle/>
        <a:p>
          <a:pPr>
            <a:defRPr cap="all"/>
          </a:pPr>
          <a:r>
            <a:rPr lang="en-US"/>
            <a:t>The art of secret writing</a:t>
          </a:r>
        </a:p>
      </dgm:t>
    </dgm:pt>
    <dgm:pt modelId="{FB5CE8A6-41A2-4CFF-B8DD-E28E5FA5F1C5}" type="parTrans" cxnId="{5FC41779-33BF-461E-98C5-A9F63C8F188A}">
      <dgm:prSet/>
      <dgm:spPr/>
      <dgm:t>
        <a:bodyPr/>
        <a:lstStyle/>
        <a:p>
          <a:endParaRPr lang="en-US"/>
        </a:p>
      </dgm:t>
    </dgm:pt>
    <dgm:pt modelId="{97D4D4EF-8593-48E6-BACA-399360BB3BEA}" type="sibTrans" cxnId="{5FC41779-33BF-461E-98C5-A9F63C8F188A}">
      <dgm:prSet/>
      <dgm:spPr/>
      <dgm:t>
        <a:bodyPr/>
        <a:lstStyle/>
        <a:p>
          <a:endParaRPr lang="en-US"/>
        </a:p>
      </dgm:t>
    </dgm:pt>
    <dgm:pt modelId="{201F7ED0-FE9F-451A-9FA5-45B3D8505349}">
      <dgm:prSet/>
      <dgm:spPr/>
      <dgm:t>
        <a:bodyPr/>
        <a:lstStyle/>
        <a:p>
          <a:pPr>
            <a:defRPr cap="all"/>
          </a:pPr>
          <a:r>
            <a:rPr lang="en-US"/>
            <a:t>The art of protection using information</a:t>
          </a:r>
        </a:p>
      </dgm:t>
    </dgm:pt>
    <dgm:pt modelId="{A6580952-7950-4AA0-80DE-A50EEDCE832A}" type="parTrans" cxnId="{994EC957-812A-4B6D-977E-C2E8672D9E88}">
      <dgm:prSet/>
      <dgm:spPr/>
      <dgm:t>
        <a:bodyPr/>
        <a:lstStyle/>
        <a:p>
          <a:endParaRPr lang="en-US"/>
        </a:p>
      </dgm:t>
    </dgm:pt>
    <dgm:pt modelId="{B1C496C7-361B-4F90-AA59-CD9A2B00C2C6}" type="sibTrans" cxnId="{994EC957-812A-4B6D-977E-C2E8672D9E88}">
      <dgm:prSet/>
      <dgm:spPr/>
      <dgm:t>
        <a:bodyPr/>
        <a:lstStyle/>
        <a:p>
          <a:endParaRPr lang="en-US"/>
        </a:p>
      </dgm:t>
    </dgm:pt>
    <dgm:pt modelId="{D870A236-C4AD-4A54-9B1B-15291F613C73}">
      <dgm:prSet/>
      <dgm:spPr/>
      <dgm:t>
        <a:bodyPr/>
        <a:lstStyle/>
        <a:p>
          <a:pPr>
            <a:defRPr cap="all"/>
          </a:pPr>
          <a:r>
            <a:rPr lang="en-US"/>
            <a:t>The science of encrypting or hiding </a:t>
          </a:r>
          <a:r>
            <a:rPr lang="en-US" i="1"/>
            <a:t>secrets</a:t>
          </a:r>
          <a:endParaRPr lang="en-US"/>
        </a:p>
      </dgm:t>
    </dgm:pt>
    <dgm:pt modelId="{B6C4CFE9-7D5C-4F08-A6F2-D944790DDC1A}" type="parTrans" cxnId="{A72590ED-672D-46B1-AD1A-461944D0BAA8}">
      <dgm:prSet/>
      <dgm:spPr/>
      <dgm:t>
        <a:bodyPr/>
        <a:lstStyle/>
        <a:p>
          <a:endParaRPr lang="en-US"/>
        </a:p>
      </dgm:t>
    </dgm:pt>
    <dgm:pt modelId="{D37CD26B-539F-411A-9641-78969F19055D}" type="sibTrans" cxnId="{A72590ED-672D-46B1-AD1A-461944D0BAA8}">
      <dgm:prSet/>
      <dgm:spPr/>
      <dgm:t>
        <a:bodyPr/>
        <a:lstStyle/>
        <a:p>
          <a:endParaRPr lang="en-US"/>
        </a:p>
      </dgm:t>
    </dgm:pt>
    <dgm:pt modelId="{237AB07A-F25B-4BD1-A6AD-4810A07C7288}">
      <dgm:prSet/>
      <dgm:spPr/>
      <dgm:t>
        <a:bodyPr/>
        <a:lstStyle/>
        <a:p>
          <a:pPr>
            <a:defRPr cap="all"/>
          </a:pPr>
          <a:r>
            <a:rPr lang="en-US"/>
            <a:t>Needed for confidentiality</a:t>
          </a:r>
        </a:p>
      </dgm:t>
    </dgm:pt>
    <dgm:pt modelId="{B40DEFDB-8E4A-4A30-BE68-5D5F831B92B4}" type="parTrans" cxnId="{153CCD8C-66AA-499C-B46B-ECDC2127E1A8}">
      <dgm:prSet/>
      <dgm:spPr/>
      <dgm:t>
        <a:bodyPr/>
        <a:lstStyle/>
        <a:p>
          <a:endParaRPr lang="en-US"/>
        </a:p>
      </dgm:t>
    </dgm:pt>
    <dgm:pt modelId="{6A18CB38-03B7-4086-A986-E2D4094FBFB1}" type="sibTrans" cxnId="{153CCD8C-66AA-499C-B46B-ECDC2127E1A8}">
      <dgm:prSet/>
      <dgm:spPr/>
      <dgm:t>
        <a:bodyPr/>
        <a:lstStyle/>
        <a:p>
          <a:endParaRPr lang="en-US"/>
        </a:p>
      </dgm:t>
    </dgm:pt>
    <dgm:pt modelId="{09086BB3-E97F-4155-A7B8-017D26FC0CBD}" type="pres">
      <dgm:prSet presAssocID="{BF8401B6-50D6-4485-90DA-37B5D82DED7E}" presName="root" presStyleCnt="0">
        <dgm:presLayoutVars>
          <dgm:dir/>
          <dgm:resizeHandles val="exact"/>
        </dgm:presLayoutVars>
      </dgm:prSet>
      <dgm:spPr/>
    </dgm:pt>
    <dgm:pt modelId="{FCF04FC2-2BDC-49CF-82AE-4E4CC51E1F09}" type="pres">
      <dgm:prSet presAssocID="{77C7B746-037B-4BE4-9BA0-31DA61C44598}" presName="compNode" presStyleCnt="0"/>
      <dgm:spPr/>
    </dgm:pt>
    <dgm:pt modelId="{40D7E31D-779A-4B52-80F7-54AFD5253537}" type="pres">
      <dgm:prSet presAssocID="{77C7B746-037B-4BE4-9BA0-31DA61C44598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3C93C1A-E3A5-4080-9B50-A808E8789462}" type="pres">
      <dgm:prSet presAssocID="{77C7B746-037B-4BE4-9BA0-31DA61C4459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Hacked"/>
        </a:ext>
      </dgm:extLst>
    </dgm:pt>
    <dgm:pt modelId="{42D66423-14D9-4651-A526-6405A8947A8E}" type="pres">
      <dgm:prSet presAssocID="{77C7B746-037B-4BE4-9BA0-31DA61C44598}" presName="spaceRect" presStyleCnt="0"/>
      <dgm:spPr/>
    </dgm:pt>
    <dgm:pt modelId="{0F7A0BD2-4C27-4107-AAC0-CA4767A0AE23}" type="pres">
      <dgm:prSet presAssocID="{77C7B746-037B-4BE4-9BA0-31DA61C44598}" presName="textRect" presStyleLbl="revTx" presStyleIdx="0" presStyleCnt="4">
        <dgm:presLayoutVars>
          <dgm:chMax val="1"/>
          <dgm:chPref val="1"/>
        </dgm:presLayoutVars>
      </dgm:prSet>
      <dgm:spPr/>
    </dgm:pt>
    <dgm:pt modelId="{367EA4B8-9C5F-4807-95F2-378D89290AF4}" type="pres">
      <dgm:prSet presAssocID="{97D4D4EF-8593-48E6-BACA-399360BB3BEA}" presName="sibTrans" presStyleCnt="0"/>
      <dgm:spPr/>
    </dgm:pt>
    <dgm:pt modelId="{DB1DEF55-4FF8-47CE-A6B8-8530A9117682}" type="pres">
      <dgm:prSet presAssocID="{201F7ED0-FE9F-451A-9FA5-45B3D8505349}" presName="compNode" presStyleCnt="0"/>
      <dgm:spPr/>
    </dgm:pt>
    <dgm:pt modelId="{6D85E69F-1815-4DDD-AADD-DFFB5F83FA17}" type="pres">
      <dgm:prSet presAssocID="{201F7ED0-FE9F-451A-9FA5-45B3D8505349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AB29E4E-06AA-4DF8-A58A-0C278DE0A6D9}" type="pres">
      <dgm:prSet presAssocID="{201F7ED0-FE9F-451A-9FA5-45B3D85053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181233FF-57B3-4EC8-85A6-F23EA164208C}" type="pres">
      <dgm:prSet presAssocID="{201F7ED0-FE9F-451A-9FA5-45B3D8505349}" presName="spaceRect" presStyleCnt="0"/>
      <dgm:spPr/>
    </dgm:pt>
    <dgm:pt modelId="{22E470EB-2870-49A3-A438-2F34C7EA3832}" type="pres">
      <dgm:prSet presAssocID="{201F7ED0-FE9F-451A-9FA5-45B3D8505349}" presName="textRect" presStyleLbl="revTx" presStyleIdx="1" presStyleCnt="4">
        <dgm:presLayoutVars>
          <dgm:chMax val="1"/>
          <dgm:chPref val="1"/>
        </dgm:presLayoutVars>
      </dgm:prSet>
      <dgm:spPr/>
    </dgm:pt>
    <dgm:pt modelId="{89129B5C-D431-445C-8D40-624D4DDC5BD8}" type="pres">
      <dgm:prSet presAssocID="{B1C496C7-361B-4F90-AA59-CD9A2B00C2C6}" presName="sibTrans" presStyleCnt="0"/>
      <dgm:spPr/>
    </dgm:pt>
    <dgm:pt modelId="{54F0EEDE-A488-4B58-9DBF-69CD5B1DB41C}" type="pres">
      <dgm:prSet presAssocID="{D870A236-C4AD-4A54-9B1B-15291F613C73}" presName="compNode" presStyleCnt="0"/>
      <dgm:spPr/>
    </dgm:pt>
    <dgm:pt modelId="{60FFC8F7-CA86-4864-A3FA-928507177627}" type="pres">
      <dgm:prSet presAssocID="{D870A236-C4AD-4A54-9B1B-15291F613C73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A871C12-5C50-490C-A42D-C85C8144F59B}" type="pres">
      <dgm:prSet presAssocID="{D870A236-C4AD-4A54-9B1B-15291F613C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d Drive Lock"/>
        </a:ext>
      </dgm:extLst>
    </dgm:pt>
    <dgm:pt modelId="{BBCC7085-6D82-4920-9A11-A8D8FCB4B986}" type="pres">
      <dgm:prSet presAssocID="{D870A236-C4AD-4A54-9B1B-15291F613C73}" presName="spaceRect" presStyleCnt="0"/>
      <dgm:spPr/>
    </dgm:pt>
    <dgm:pt modelId="{3F82DF03-7CD5-48C8-BCE3-91DF59C0FF36}" type="pres">
      <dgm:prSet presAssocID="{D870A236-C4AD-4A54-9B1B-15291F613C73}" presName="textRect" presStyleLbl="revTx" presStyleIdx="2" presStyleCnt="4">
        <dgm:presLayoutVars>
          <dgm:chMax val="1"/>
          <dgm:chPref val="1"/>
        </dgm:presLayoutVars>
      </dgm:prSet>
      <dgm:spPr/>
    </dgm:pt>
    <dgm:pt modelId="{7B8E67B3-EEAF-4778-AFCA-E7F63643FA95}" type="pres">
      <dgm:prSet presAssocID="{D37CD26B-539F-411A-9641-78969F19055D}" presName="sibTrans" presStyleCnt="0"/>
      <dgm:spPr/>
    </dgm:pt>
    <dgm:pt modelId="{0F33BD39-F329-4232-9B62-B76A955E27A6}" type="pres">
      <dgm:prSet presAssocID="{237AB07A-F25B-4BD1-A6AD-4810A07C7288}" presName="compNode" presStyleCnt="0"/>
      <dgm:spPr/>
    </dgm:pt>
    <dgm:pt modelId="{E426B2D5-F03D-4D98-B688-27F587027492}" type="pres">
      <dgm:prSet presAssocID="{237AB07A-F25B-4BD1-A6AD-4810A07C728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0F12B24-678E-4345-B453-D0E046F10FB3}" type="pres">
      <dgm:prSet presAssocID="{237AB07A-F25B-4BD1-A6AD-4810A07C72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6F2E12B-5C00-4F52-9B1E-DCDF3716840F}" type="pres">
      <dgm:prSet presAssocID="{237AB07A-F25B-4BD1-A6AD-4810A07C7288}" presName="spaceRect" presStyleCnt="0"/>
      <dgm:spPr/>
    </dgm:pt>
    <dgm:pt modelId="{43982260-FB04-4DCB-BCF8-E61D88D5165A}" type="pres">
      <dgm:prSet presAssocID="{237AB07A-F25B-4BD1-A6AD-4810A07C728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3DB423-1265-4E14-916B-9F1ED10BCD5A}" type="presOf" srcId="{77C7B746-037B-4BE4-9BA0-31DA61C44598}" destId="{0F7A0BD2-4C27-4107-AAC0-CA4767A0AE23}" srcOrd="0" destOrd="0" presId="urn:microsoft.com/office/officeart/2018/5/layout/IconLeafLabelList"/>
    <dgm:cxn modelId="{B7B1632A-1487-44D8-99A4-02BD9700F97F}" type="presOf" srcId="{BF8401B6-50D6-4485-90DA-37B5D82DED7E}" destId="{09086BB3-E97F-4155-A7B8-017D26FC0CBD}" srcOrd="0" destOrd="0" presId="urn:microsoft.com/office/officeart/2018/5/layout/IconLeafLabelList"/>
    <dgm:cxn modelId="{994EC957-812A-4B6D-977E-C2E8672D9E88}" srcId="{BF8401B6-50D6-4485-90DA-37B5D82DED7E}" destId="{201F7ED0-FE9F-451A-9FA5-45B3D8505349}" srcOrd="1" destOrd="0" parTransId="{A6580952-7950-4AA0-80DE-A50EEDCE832A}" sibTransId="{B1C496C7-361B-4F90-AA59-CD9A2B00C2C6}"/>
    <dgm:cxn modelId="{5FC41779-33BF-461E-98C5-A9F63C8F188A}" srcId="{BF8401B6-50D6-4485-90DA-37B5D82DED7E}" destId="{77C7B746-037B-4BE4-9BA0-31DA61C44598}" srcOrd="0" destOrd="0" parTransId="{FB5CE8A6-41A2-4CFF-B8DD-E28E5FA5F1C5}" sibTransId="{97D4D4EF-8593-48E6-BACA-399360BB3BEA}"/>
    <dgm:cxn modelId="{153CCD8C-66AA-499C-B46B-ECDC2127E1A8}" srcId="{BF8401B6-50D6-4485-90DA-37B5D82DED7E}" destId="{237AB07A-F25B-4BD1-A6AD-4810A07C7288}" srcOrd="3" destOrd="0" parTransId="{B40DEFDB-8E4A-4A30-BE68-5D5F831B92B4}" sibTransId="{6A18CB38-03B7-4086-A986-E2D4094FBFB1}"/>
    <dgm:cxn modelId="{86F900A3-876B-4173-8A7D-2BE11B8E2BDA}" type="presOf" srcId="{237AB07A-F25B-4BD1-A6AD-4810A07C7288}" destId="{43982260-FB04-4DCB-BCF8-E61D88D5165A}" srcOrd="0" destOrd="0" presId="urn:microsoft.com/office/officeart/2018/5/layout/IconLeafLabelList"/>
    <dgm:cxn modelId="{F32A12BC-5705-4871-90FA-4E768C846BF5}" type="presOf" srcId="{D870A236-C4AD-4A54-9B1B-15291F613C73}" destId="{3F82DF03-7CD5-48C8-BCE3-91DF59C0FF36}" srcOrd="0" destOrd="0" presId="urn:microsoft.com/office/officeart/2018/5/layout/IconLeafLabelList"/>
    <dgm:cxn modelId="{5845C8DB-39DB-4F21-BD5B-0F1189ECE6C8}" type="presOf" srcId="{201F7ED0-FE9F-451A-9FA5-45B3D8505349}" destId="{22E470EB-2870-49A3-A438-2F34C7EA3832}" srcOrd="0" destOrd="0" presId="urn:microsoft.com/office/officeart/2018/5/layout/IconLeafLabelList"/>
    <dgm:cxn modelId="{A72590ED-672D-46B1-AD1A-461944D0BAA8}" srcId="{BF8401B6-50D6-4485-90DA-37B5D82DED7E}" destId="{D870A236-C4AD-4A54-9B1B-15291F613C73}" srcOrd="2" destOrd="0" parTransId="{B6C4CFE9-7D5C-4F08-A6F2-D944790DDC1A}" sibTransId="{D37CD26B-539F-411A-9641-78969F19055D}"/>
    <dgm:cxn modelId="{32FF0AC0-34D9-40CB-893F-41C5A0498E04}" type="presParOf" srcId="{09086BB3-E97F-4155-A7B8-017D26FC0CBD}" destId="{FCF04FC2-2BDC-49CF-82AE-4E4CC51E1F09}" srcOrd="0" destOrd="0" presId="urn:microsoft.com/office/officeart/2018/5/layout/IconLeafLabelList"/>
    <dgm:cxn modelId="{E16ECA93-144A-4683-BA7F-C43F9BEC6D78}" type="presParOf" srcId="{FCF04FC2-2BDC-49CF-82AE-4E4CC51E1F09}" destId="{40D7E31D-779A-4B52-80F7-54AFD5253537}" srcOrd="0" destOrd="0" presId="urn:microsoft.com/office/officeart/2018/5/layout/IconLeafLabelList"/>
    <dgm:cxn modelId="{C23070BF-BDFE-443F-9791-467143A83ED4}" type="presParOf" srcId="{FCF04FC2-2BDC-49CF-82AE-4E4CC51E1F09}" destId="{53C93C1A-E3A5-4080-9B50-A808E8789462}" srcOrd="1" destOrd="0" presId="urn:microsoft.com/office/officeart/2018/5/layout/IconLeafLabelList"/>
    <dgm:cxn modelId="{7B8C52D0-47B4-4F86-9AB2-ED17796CF609}" type="presParOf" srcId="{FCF04FC2-2BDC-49CF-82AE-4E4CC51E1F09}" destId="{42D66423-14D9-4651-A526-6405A8947A8E}" srcOrd="2" destOrd="0" presId="urn:microsoft.com/office/officeart/2018/5/layout/IconLeafLabelList"/>
    <dgm:cxn modelId="{2F4712D1-3A8E-4999-AAD9-6D783FD21D89}" type="presParOf" srcId="{FCF04FC2-2BDC-49CF-82AE-4E4CC51E1F09}" destId="{0F7A0BD2-4C27-4107-AAC0-CA4767A0AE23}" srcOrd="3" destOrd="0" presId="urn:microsoft.com/office/officeart/2018/5/layout/IconLeafLabelList"/>
    <dgm:cxn modelId="{9B733F16-B448-437D-B4E9-D838A7166AC1}" type="presParOf" srcId="{09086BB3-E97F-4155-A7B8-017D26FC0CBD}" destId="{367EA4B8-9C5F-4807-95F2-378D89290AF4}" srcOrd="1" destOrd="0" presId="urn:microsoft.com/office/officeart/2018/5/layout/IconLeafLabelList"/>
    <dgm:cxn modelId="{2593F678-F59F-4EC3-9DA2-357BA747164A}" type="presParOf" srcId="{09086BB3-E97F-4155-A7B8-017D26FC0CBD}" destId="{DB1DEF55-4FF8-47CE-A6B8-8530A9117682}" srcOrd="2" destOrd="0" presId="urn:microsoft.com/office/officeart/2018/5/layout/IconLeafLabelList"/>
    <dgm:cxn modelId="{4C4090CE-7941-4C08-8B4D-05B20F43CDBA}" type="presParOf" srcId="{DB1DEF55-4FF8-47CE-A6B8-8530A9117682}" destId="{6D85E69F-1815-4DDD-AADD-DFFB5F83FA17}" srcOrd="0" destOrd="0" presId="urn:microsoft.com/office/officeart/2018/5/layout/IconLeafLabelList"/>
    <dgm:cxn modelId="{837E7CB3-D48A-4449-8073-0223ED512626}" type="presParOf" srcId="{DB1DEF55-4FF8-47CE-A6B8-8530A9117682}" destId="{4AB29E4E-06AA-4DF8-A58A-0C278DE0A6D9}" srcOrd="1" destOrd="0" presId="urn:microsoft.com/office/officeart/2018/5/layout/IconLeafLabelList"/>
    <dgm:cxn modelId="{6659B5C0-774F-4705-93FC-5F8E90997B4F}" type="presParOf" srcId="{DB1DEF55-4FF8-47CE-A6B8-8530A9117682}" destId="{181233FF-57B3-4EC8-85A6-F23EA164208C}" srcOrd="2" destOrd="0" presId="urn:microsoft.com/office/officeart/2018/5/layout/IconLeafLabelList"/>
    <dgm:cxn modelId="{4320EE5E-5CED-48CB-A336-F2C848448311}" type="presParOf" srcId="{DB1DEF55-4FF8-47CE-A6B8-8530A9117682}" destId="{22E470EB-2870-49A3-A438-2F34C7EA3832}" srcOrd="3" destOrd="0" presId="urn:microsoft.com/office/officeart/2018/5/layout/IconLeafLabelList"/>
    <dgm:cxn modelId="{A62F37DF-D1E9-4D20-9DDC-DA3367CB4B17}" type="presParOf" srcId="{09086BB3-E97F-4155-A7B8-017D26FC0CBD}" destId="{89129B5C-D431-445C-8D40-624D4DDC5BD8}" srcOrd="3" destOrd="0" presId="urn:microsoft.com/office/officeart/2018/5/layout/IconLeafLabelList"/>
    <dgm:cxn modelId="{55E658F4-AF61-4579-B08C-3D203669A3D5}" type="presParOf" srcId="{09086BB3-E97F-4155-A7B8-017D26FC0CBD}" destId="{54F0EEDE-A488-4B58-9DBF-69CD5B1DB41C}" srcOrd="4" destOrd="0" presId="urn:microsoft.com/office/officeart/2018/5/layout/IconLeafLabelList"/>
    <dgm:cxn modelId="{EB73A16B-573F-419E-9CA9-079FA38FA066}" type="presParOf" srcId="{54F0EEDE-A488-4B58-9DBF-69CD5B1DB41C}" destId="{60FFC8F7-CA86-4864-A3FA-928507177627}" srcOrd="0" destOrd="0" presId="urn:microsoft.com/office/officeart/2018/5/layout/IconLeafLabelList"/>
    <dgm:cxn modelId="{846C273A-6ADA-4B08-8B2B-C322DBFBE93C}" type="presParOf" srcId="{54F0EEDE-A488-4B58-9DBF-69CD5B1DB41C}" destId="{0A871C12-5C50-490C-A42D-C85C8144F59B}" srcOrd="1" destOrd="0" presId="urn:microsoft.com/office/officeart/2018/5/layout/IconLeafLabelList"/>
    <dgm:cxn modelId="{32A2FFC7-980D-42B5-94FA-0616F7D7E5FD}" type="presParOf" srcId="{54F0EEDE-A488-4B58-9DBF-69CD5B1DB41C}" destId="{BBCC7085-6D82-4920-9A11-A8D8FCB4B986}" srcOrd="2" destOrd="0" presId="urn:microsoft.com/office/officeart/2018/5/layout/IconLeafLabelList"/>
    <dgm:cxn modelId="{EEC6ED6A-AE9B-43F0-AD42-3BAE8B6EE1B9}" type="presParOf" srcId="{54F0EEDE-A488-4B58-9DBF-69CD5B1DB41C}" destId="{3F82DF03-7CD5-48C8-BCE3-91DF59C0FF36}" srcOrd="3" destOrd="0" presId="urn:microsoft.com/office/officeart/2018/5/layout/IconLeafLabelList"/>
    <dgm:cxn modelId="{D94EF527-2768-4197-A250-29D1083D428E}" type="presParOf" srcId="{09086BB3-E97F-4155-A7B8-017D26FC0CBD}" destId="{7B8E67B3-EEAF-4778-AFCA-E7F63643FA95}" srcOrd="5" destOrd="0" presId="urn:microsoft.com/office/officeart/2018/5/layout/IconLeafLabelList"/>
    <dgm:cxn modelId="{F21B1225-4131-4FFF-9E57-2B804FA4FBD1}" type="presParOf" srcId="{09086BB3-E97F-4155-A7B8-017D26FC0CBD}" destId="{0F33BD39-F329-4232-9B62-B76A955E27A6}" srcOrd="6" destOrd="0" presId="urn:microsoft.com/office/officeart/2018/5/layout/IconLeafLabelList"/>
    <dgm:cxn modelId="{512D283F-3002-4090-AB12-953D5433C058}" type="presParOf" srcId="{0F33BD39-F329-4232-9B62-B76A955E27A6}" destId="{E426B2D5-F03D-4D98-B688-27F587027492}" srcOrd="0" destOrd="0" presId="urn:microsoft.com/office/officeart/2018/5/layout/IconLeafLabelList"/>
    <dgm:cxn modelId="{09ECEE26-A635-4A10-AB1B-151639801FC8}" type="presParOf" srcId="{0F33BD39-F329-4232-9B62-B76A955E27A6}" destId="{60F12B24-678E-4345-B453-D0E046F10FB3}" srcOrd="1" destOrd="0" presId="urn:microsoft.com/office/officeart/2018/5/layout/IconLeafLabelList"/>
    <dgm:cxn modelId="{DDD504DB-5CB6-4715-AE98-BFD993CF356E}" type="presParOf" srcId="{0F33BD39-F329-4232-9B62-B76A955E27A6}" destId="{66F2E12B-5C00-4F52-9B1E-DCDF3716840F}" srcOrd="2" destOrd="0" presId="urn:microsoft.com/office/officeart/2018/5/layout/IconLeafLabelList"/>
    <dgm:cxn modelId="{83188F05-1F82-4A9D-AB9D-250128F40A94}" type="presParOf" srcId="{0F33BD39-F329-4232-9B62-B76A955E27A6}" destId="{43982260-FB04-4DCB-BCF8-E61D88D5165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5C467D-E616-4255-9AA6-A6A2717D530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04C0D1-305B-4DE4-B7D9-B746C05B58EE}">
      <dgm:prSet/>
      <dgm:spPr/>
      <dgm:t>
        <a:bodyPr/>
        <a:lstStyle/>
        <a:p>
          <a:r>
            <a:rPr lang="en-US" b="1" dirty="0"/>
            <a:t>Confidentiality</a:t>
          </a:r>
          <a:r>
            <a:rPr lang="en-PH" dirty="0"/>
            <a:t> </a:t>
          </a:r>
          <a:endParaRPr lang="en-US" dirty="0"/>
        </a:p>
      </dgm:t>
    </dgm:pt>
    <dgm:pt modelId="{722C5596-1F87-4C37-96CA-85D57DE650C2}" type="parTrans" cxnId="{88D2698D-9B4D-4A4C-BEFA-167DA38B65E2}">
      <dgm:prSet/>
      <dgm:spPr/>
      <dgm:t>
        <a:bodyPr/>
        <a:lstStyle/>
        <a:p>
          <a:endParaRPr lang="en-US"/>
        </a:p>
      </dgm:t>
    </dgm:pt>
    <dgm:pt modelId="{B14AC3DE-8963-445D-8DDA-E23E88E67D99}" type="sibTrans" cxnId="{88D2698D-9B4D-4A4C-BEFA-167DA38B65E2}">
      <dgm:prSet/>
      <dgm:spPr/>
      <dgm:t>
        <a:bodyPr/>
        <a:lstStyle/>
        <a:p>
          <a:endParaRPr lang="en-US"/>
        </a:p>
      </dgm:t>
    </dgm:pt>
    <dgm:pt modelId="{FB8F9B0A-5A83-4C35-98D5-200E41975B0B}">
      <dgm:prSet/>
      <dgm:spPr/>
      <dgm:t>
        <a:bodyPr/>
        <a:lstStyle/>
        <a:p>
          <a:r>
            <a:rPr lang="en-US" b="1"/>
            <a:t>Integrity</a:t>
          </a:r>
          <a:r>
            <a:rPr lang="en-PH"/>
            <a:t> </a:t>
          </a:r>
          <a:endParaRPr lang="en-US"/>
        </a:p>
      </dgm:t>
    </dgm:pt>
    <dgm:pt modelId="{3CFB7A7A-FD2F-4CB5-8345-1756D053C655}" type="parTrans" cxnId="{2530A90A-3F17-4F6D-873E-1171A3A9BDDA}">
      <dgm:prSet/>
      <dgm:spPr/>
      <dgm:t>
        <a:bodyPr/>
        <a:lstStyle/>
        <a:p>
          <a:endParaRPr lang="en-US"/>
        </a:p>
      </dgm:t>
    </dgm:pt>
    <dgm:pt modelId="{5C156616-3C73-4D3C-A506-890CE7B2A031}" type="sibTrans" cxnId="{2530A90A-3F17-4F6D-873E-1171A3A9BDDA}">
      <dgm:prSet/>
      <dgm:spPr/>
      <dgm:t>
        <a:bodyPr/>
        <a:lstStyle/>
        <a:p>
          <a:endParaRPr lang="en-US"/>
        </a:p>
      </dgm:t>
    </dgm:pt>
    <dgm:pt modelId="{C3A02F8F-6FB4-495E-8104-9121FB7BA615}">
      <dgm:prSet/>
      <dgm:spPr/>
      <dgm:t>
        <a:bodyPr/>
        <a:lstStyle/>
        <a:p>
          <a:r>
            <a:rPr lang="en-US" b="1"/>
            <a:t>Non-repudiation</a:t>
          </a:r>
          <a:r>
            <a:rPr lang="en-PH"/>
            <a:t> </a:t>
          </a:r>
          <a:endParaRPr lang="en-US"/>
        </a:p>
      </dgm:t>
    </dgm:pt>
    <dgm:pt modelId="{C788685A-3ECB-4FC4-961D-DF40088019A4}" type="parTrans" cxnId="{C26FB86F-0BF4-494B-A33F-A88DC0BD82B7}">
      <dgm:prSet/>
      <dgm:spPr/>
      <dgm:t>
        <a:bodyPr/>
        <a:lstStyle/>
        <a:p>
          <a:endParaRPr lang="en-US"/>
        </a:p>
      </dgm:t>
    </dgm:pt>
    <dgm:pt modelId="{43FF3BEB-7AB6-48A8-AC43-00EB5F8A0EF9}" type="sibTrans" cxnId="{C26FB86F-0BF4-494B-A33F-A88DC0BD82B7}">
      <dgm:prSet/>
      <dgm:spPr/>
      <dgm:t>
        <a:bodyPr/>
        <a:lstStyle/>
        <a:p>
          <a:endParaRPr lang="en-US"/>
        </a:p>
      </dgm:t>
    </dgm:pt>
    <dgm:pt modelId="{3336F413-827F-4FF4-B626-ED48083290CC}">
      <dgm:prSet/>
      <dgm:spPr/>
      <dgm:t>
        <a:bodyPr/>
        <a:lstStyle/>
        <a:p>
          <a:r>
            <a:rPr lang="en-US" b="1" dirty="0"/>
            <a:t>Authentication</a:t>
          </a:r>
          <a:r>
            <a:rPr lang="en-PH" dirty="0"/>
            <a:t> </a:t>
          </a:r>
          <a:endParaRPr lang="en-US" dirty="0"/>
        </a:p>
      </dgm:t>
    </dgm:pt>
    <dgm:pt modelId="{37D55D98-9DCD-49FE-AD70-B56EAFCEC789}" type="parTrans" cxnId="{9E06CEEE-6750-4BE0-91CE-0A75E0907F33}">
      <dgm:prSet/>
      <dgm:spPr/>
      <dgm:t>
        <a:bodyPr/>
        <a:lstStyle/>
        <a:p>
          <a:endParaRPr lang="en-US"/>
        </a:p>
      </dgm:t>
    </dgm:pt>
    <dgm:pt modelId="{90951518-C3E9-4DC0-AA69-4B504EA08B59}" type="sibTrans" cxnId="{9E06CEEE-6750-4BE0-91CE-0A75E0907F33}">
      <dgm:prSet/>
      <dgm:spPr/>
      <dgm:t>
        <a:bodyPr/>
        <a:lstStyle/>
        <a:p>
          <a:endParaRPr lang="en-US"/>
        </a:p>
      </dgm:t>
    </dgm:pt>
    <dgm:pt modelId="{52B8AD37-AA00-4EBC-B5C1-FC00DB6A37FC}" type="pres">
      <dgm:prSet presAssocID="{CA5C467D-E616-4255-9AA6-A6A2717D530B}" presName="root" presStyleCnt="0">
        <dgm:presLayoutVars>
          <dgm:dir/>
          <dgm:resizeHandles val="exact"/>
        </dgm:presLayoutVars>
      </dgm:prSet>
      <dgm:spPr/>
    </dgm:pt>
    <dgm:pt modelId="{82764CE3-6D18-4157-9475-C57BABE0358D}" type="pres">
      <dgm:prSet presAssocID="{1304C0D1-305B-4DE4-B7D9-B746C05B58EE}" presName="compNode" presStyleCnt="0"/>
      <dgm:spPr/>
    </dgm:pt>
    <dgm:pt modelId="{5ECA31AD-992C-42A1-A54B-408ED561616D}" type="pres">
      <dgm:prSet presAssocID="{1304C0D1-305B-4DE4-B7D9-B746C05B58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B8D5F18-6892-44B8-93B3-077FA392EA92}" type="pres">
      <dgm:prSet presAssocID="{1304C0D1-305B-4DE4-B7D9-B746C05B58EE}" presName="spaceRect" presStyleCnt="0"/>
      <dgm:spPr/>
    </dgm:pt>
    <dgm:pt modelId="{75A6BB84-9D39-4C11-ABBB-F673B80B5874}" type="pres">
      <dgm:prSet presAssocID="{1304C0D1-305B-4DE4-B7D9-B746C05B58EE}" presName="textRect" presStyleLbl="revTx" presStyleIdx="0" presStyleCnt="4">
        <dgm:presLayoutVars>
          <dgm:chMax val="1"/>
          <dgm:chPref val="1"/>
        </dgm:presLayoutVars>
      </dgm:prSet>
      <dgm:spPr/>
    </dgm:pt>
    <dgm:pt modelId="{08F5FCAA-5520-4CE9-8654-EB13E0FF0BB4}" type="pres">
      <dgm:prSet presAssocID="{B14AC3DE-8963-445D-8DDA-E23E88E67D99}" presName="sibTrans" presStyleCnt="0"/>
      <dgm:spPr/>
    </dgm:pt>
    <dgm:pt modelId="{27D9878A-7CA3-4C0F-B641-DD95CFD8D311}" type="pres">
      <dgm:prSet presAssocID="{FB8F9B0A-5A83-4C35-98D5-200E41975B0B}" presName="compNode" presStyleCnt="0"/>
      <dgm:spPr/>
    </dgm:pt>
    <dgm:pt modelId="{77DACFAE-8BD0-4BA1-8B99-A45B1EBFB719}" type="pres">
      <dgm:prSet presAssocID="{FB8F9B0A-5A83-4C35-98D5-200E41975B0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D5150C2-85C6-45B7-8E52-35CF09C49F19}" type="pres">
      <dgm:prSet presAssocID="{FB8F9B0A-5A83-4C35-98D5-200E41975B0B}" presName="spaceRect" presStyleCnt="0"/>
      <dgm:spPr/>
    </dgm:pt>
    <dgm:pt modelId="{7DE6CF09-A952-457D-827F-B74E58C32E40}" type="pres">
      <dgm:prSet presAssocID="{FB8F9B0A-5A83-4C35-98D5-200E41975B0B}" presName="textRect" presStyleLbl="revTx" presStyleIdx="1" presStyleCnt="4">
        <dgm:presLayoutVars>
          <dgm:chMax val="1"/>
          <dgm:chPref val="1"/>
        </dgm:presLayoutVars>
      </dgm:prSet>
      <dgm:spPr/>
    </dgm:pt>
    <dgm:pt modelId="{21320657-5DD0-421A-9D65-FC3D2F0C2E66}" type="pres">
      <dgm:prSet presAssocID="{5C156616-3C73-4D3C-A506-890CE7B2A031}" presName="sibTrans" presStyleCnt="0"/>
      <dgm:spPr/>
    </dgm:pt>
    <dgm:pt modelId="{9362CF09-5C10-4127-A1B6-C8DCB1BD4805}" type="pres">
      <dgm:prSet presAssocID="{C3A02F8F-6FB4-495E-8104-9121FB7BA615}" presName="compNode" presStyleCnt="0"/>
      <dgm:spPr/>
    </dgm:pt>
    <dgm:pt modelId="{D62B0467-515B-42DE-9944-4AD8F63F30CC}" type="pres">
      <dgm:prSet presAssocID="{C3A02F8F-6FB4-495E-8104-9121FB7BA61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te Speaker"/>
        </a:ext>
      </dgm:extLst>
    </dgm:pt>
    <dgm:pt modelId="{DE110566-344A-4804-8669-907A41083507}" type="pres">
      <dgm:prSet presAssocID="{C3A02F8F-6FB4-495E-8104-9121FB7BA615}" presName="spaceRect" presStyleCnt="0"/>
      <dgm:spPr/>
    </dgm:pt>
    <dgm:pt modelId="{6EC98B16-471D-47B7-905A-49F21A2139F2}" type="pres">
      <dgm:prSet presAssocID="{C3A02F8F-6FB4-495E-8104-9121FB7BA615}" presName="textRect" presStyleLbl="revTx" presStyleIdx="2" presStyleCnt="4">
        <dgm:presLayoutVars>
          <dgm:chMax val="1"/>
          <dgm:chPref val="1"/>
        </dgm:presLayoutVars>
      </dgm:prSet>
      <dgm:spPr/>
    </dgm:pt>
    <dgm:pt modelId="{8906CD6E-2762-4CE2-83D8-39A4CB0BDD62}" type="pres">
      <dgm:prSet presAssocID="{43FF3BEB-7AB6-48A8-AC43-00EB5F8A0EF9}" presName="sibTrans" presStyleCnt="0"/>
      <dgm:spPr/>
    </dgm:pt>
    <dgm:pt modelId="{75890FFF-9C03-425F-AB1B-81E2506D04F6}" type="pres">
      <dgm:prSet presAssocID="{3336F413-827F-4FF4-B626-ED48083290CC}" presName="compNode" presStyleCnt="0"/>
      <dgm:spPr/>
    </dgm:pt>
    <dgm:pt modelId="{AB905D2E-9EBC-41F0-A593-42D9C3E40A7F}" type="pres">
      <dgm:prSet presAssocID="{3336F413-827F-4FF4-B626-ED48083290C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4CFAEAAA-F092-47DE-A9EC-902919D03ED9}" type="pres">
      <dgm:prSet presAssocID="{3336F413-827F-4FF4-B626-ED48083290CC}" presName="spaceRect" presStyleCnt="0"/>
      <dgm:spPr/>
    </dgm:pt>
    <dgm:pt modelId="{EB3E87C4-99CB-421C-AC3C-131D7031732E}" type="pres">
      <dgm:prSet presAssocID="{3336F413-827F-4FF4-B626-ED48083290C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0719200-A8FF-441B-AC32-3B91C816BC9C}" type="presOf" srcId="{1304C0D1-305B-4DE4-B7D9-B746C05B58EE}" destId="{75A6BB84-9D39-4C11-ABBB-F673B80B5874}" srcOrd="0" destOrd="0" presId="urn:microsoft.com/office/officeart/2018/2/layout/IconLabelList"/>
    <dgm:cxn modelId="{2530A90A-3F17-4F6D-873E-1171A3A9BDDA}" srcId="{CA5C467D-E616-4255-9AA6-A6A2717D530B}" destId="{FB8F9B0A-5A83-4C35-98D5-200E41975B0B}" srcOrd="1" destOrd="0" parTransId="{3CFB7A7A-FD2F-4CB5-8345-1756D053C655}" sibTransId="{5C156616-3C73-4D3C-A506-890CE7B2A031}"/>
    <dgm:cxn modelId="{C92E2941-E2C0-42CB-B9D9-D9312ABA492A}" type="presOf" srcId="{FB8F9B0A-5A83-4C35-98D5-200E41975B0B}" destId="{7DE6CF09-A952-457D-827F-B74E58C32E40}" srcOrd="0" destOrd="0" presId="urn:microsoft.com/office/officeart/2018/2/layout/IconLabelList"/>
    <dgm:cxn modelId="{5BFC124D-C6B5-4B89-AC2B-F9935892BA41}" type="presOf" srcId="{CA5C467D-E616-4255-9AA6-A6A2717D530B}" destId="{52B8AD37-AA00-4EBC-B5C1-FC00DB6A37FC}" srcOrd="0" destOrd="0" presId="urn:microsoft.com/office/officeart/2018/2/layout/IconLabelList"/>
    <dgm:cxn modelId="{C68F6F4D-55D7-4F9C-9BC2-5664CD93EE91}" type="presOf" srcId="{3336F413-827F-4FF4-B626-ED48083290CC}" destId="{EB3E87C4-99CB-421C-AC3C-131D7031732E}" srcOrd="0" destOrd="0" presId="urn:microsoft.com/office/officeart/2018/2/layout/IconLabelList"/>
    <dgm:cxn modelId="{F34DA35C-A6EB-426B-BEA6-E8701D593A2C}" type="presOf" srcId="{C3A02F8F-6FB4-495E-8104-9121FB7BA615}" destId="{6EC98B16-471D-47B7-905A-49F21A2139F2}" srcOrd="0" destOrd="0" presId="urn:microsoft.com/office/officeart/2018/2/layout/IconLabelList"/>
    <dgm:cxn modelId="{C26FB86F-0BF4-494B-A33F-A88DC0BD82B7}" srcId="{CA5C467D-E616-4255-9AA6-A6A2717D530B}" destId="{C3A02F8F-6FB4-495E-8104-9121FB7BA615}" srcOrd="2" destOrd="0" parTransId="{C788685A-3ECB-4FC4-961D-DF40088019A4}" sibTransId="{43FF3BEB-7AB6-48A8-AC43-00EB5F8A0EF9}"/>
    <dgm:cxn modelId="{88D2698D-9B4D-4A4C-BEFA-167DA38B65E2}" srcId="{CA5C467D-E616-4255-9AA6-A6A2717D530B}" destId="{1304C0D1-305B-4DE4-B7D9-B746C05B58EE}" srcOrd="0" destOrd="0" parTransId="{722C5596-1F87-4C37-96CA-85D57DE650C2}" sibTransId="{B14AC3DE-8963-445D-8DDA-E23E88E67D99}"/>
    <dgm:cxn modelId="{9E06CEEE-6750-4BE0-91CE-0A75E0907F33}" srcId="{CA5C467D-E616-4255-9AA6-A6A2717D530B}" destId="{3336F413-827F-4FF4-B626-ED48083290CC}" srcOrd="3" destOrd="0" parTransId="{37D55D98-9DCD-49FE-AD70-B56EAFCEC789}" sibTransId="{90951518-C3E9-4DC0-AA69-4B504EA08B59}"/>
    <dgm:cxn modelId="{1C6600AD-78A9-4D3E-8472-62085645BEE6}" type="presParOf" srcId="{52B8AD37-AA00-4EBC-B5C1-FC00DB6A37FC}" destId="{82764CE3-6D18-4157-9475-C57BABE0358D}" srcOrd="0" destOrd="0" presId="urn:microsoft.com/office/officeart/2018/2/layout/IconLabelList"/>
    <dgm:cxn modelId="{57CB375B-343F-4B46-A05D-3A5EB2FA7A4B}" type="presParOf" srcId="{82764CE3-6D18-4157-9475-C57BABE0358D}" destId="{5ECA31AD-992C-42A1-A54B-408ED561616D}" srcOrd="0" destOrd="0" presId="urn:microsoft.com/office/officeart/2018/2/layout/IconLabelList"/>
    <dgm:cxn modelId="{29F0450F-CEF3-4686-8D4B-EA0F3965B5E8}" type="presParOf" srcId="{82764CE3-6D18-4157-9475-C57BABE0358D}" destId="{5B8D5F18-6892-44B8-93B3-077FA392EA92}" srcOrd="1" destOrd="0" presId="urn:microsoft.com/office/officeart/2018/2/layout/IconLabelList"/>
    <dgm:cxn modelId="{2B87D269-60C9-433F-AF85-4D11B7EDA62B}" type="presParOf" srcId="{82764CE3-6D18-4157-9475-C57BABE0358D}" destId="{75A6BB84-9D39-4C11-ABBB-F673B80B5874}" srcOrd="2" destOrd="0" presId="urn:microsoft.com/office/officeart/2018/2/layout/IconLabelList"/>
    <dgm:cxn modelId="{C6B9D34D-093E-49AC-A3D9-974E0861C674}" type="presParOf" srcId="{52B8AD37-AA00-4EBC-B5C1-FC00DB6A37FC}" destId="{08F5FCAA-5520-4CE9-8654-EB13E0FF0BB4}" srcOrd="1" destOrd="0" presId="urn:microsoft.com/office/officeart/2018/2/layout/IconLabelList"/>
    <dgm:cxn modelId="{4A8DFF11-7BFB-4F69-868D-5CD8F1771D7C}" type="presParOf" srcId="{52B8AD37-AA00-4EBC-B5C1-FC00DB6A37FC}" destId="{27D9878A-7CA3-4C0F-B641-DD95CFD8D311}" srcOrd="2" destOrd="0" presId="urn:microsoft.com/office/officeart/2018/2/layout/IconLabelList"/>
    <dgm:cxn modelId="{9783F178-E93D-458B-ADDB-423B9B9478E5}" type="presParOf" srcId="{27D9878A-7CA3-4C0F-B641-DD95CFD8D311}" destId="{77DACFAE-8BD0-4BA1-8B99-A45B1EBFB719}" srcOrd="0" destOrd="0" presId="urn:microsoft.com/office/officeart/2018/2/layout/IconLabelList"/>
    <dgm:cxn modelId="{2C4BB667-05F3-469B-93E0-106953B90136}" type="presParOf" srcId="{27D9878A-7CA3-4C0F-B641-DD95CFD8D311}" destId="{CD5150C2-85C6-45B7-8E52-35CF09C49F19}" srcOrd="1" destOrd="0" presId="urn:microsoft.com/office/officeart/2018/2/layout/IconLabelList"/>
    <dgm:cxn modelId="{C3421F2B-6259-4427-8674-200834670FCB}" type="presParOf" srcId="{27D9878A-7CA3-4C0F-B641-DD95CFD8D311}" destId="{7DE6CF09-A952-457D-827F-B74E58C32E40}" srcOrd="2" destOrd="0" presId="urn:microsoft.com/office/officeart/2018/2/layout/IconLabelList"/>
    <dgm:cxn modelId="{F17E11A3-0571-4931-B825-D2BCDFB9F278}" type="presParOf" srcId="{52B8AD37-AA00-4EBC-B5C1-FC00DB6A37FC}" destId="{21320657-5DD0-421A-9D65-FC3D2F0C2E66}" srcOrd="3" destOrd="0" presId="urn:microsoft.com/office/officeart/2018/2/layout/IconLabelList"/>
    <dgm:cxn modelId="{1087F0A5-407C-43E9-89AE-501DA9E45ABE}" type="presParOf" srcId="{52B8AD37-AA00-4EBC-B5C1-FC00DB6A37FC}" destId="{9362CF09-5C10-4127-A1B6-C8DCB1BD4805}" srcOrd="4" destOrd="0" presId="urn:microsoft.com/office/officeart/2018/2/layout/IconLabelList"/>
    <dgm:cxn modelId="{0B83B5B6-D7C3-401E-9361-055B69047107}" type="presParOf" srcId="{9362CF09-5C10-4127-A1B6-C8DCB1BD4805}" destId="{D62B0467-515B-42DE-9944-4AD8F63F30CC}" srcOrd="0" destOrd="0" presId="urn:microsoft.com/office/officeart/2018/2/layout/IconLabelList"/>
    <dgm:cxn modelId="{868315A3-98E2-40C6-BD94-AF242C646C11}" type="presParOf" srcId="{9362CF09-5C10-4127-A1B6-C8DCB1BD4805}" destId="{DE110566-344A-4804-8669-907A41083507}" srcOrd="1" destOrd="0" presId="urn:microsoft.com/office/officeart/2018/2/layout/IconLabelList"/>
    <dgm:cxn modelId="{785AC73C-923C-483B-AD89-E5A103D3BFF8}" type="presParOf" srcId="{9362CF09-5C10-4127-A1B6-C8DCB1BD4805}" destId="{6EC98B16-471D-47B7-905A-49F21A2139F2}" srcOrd="2" destOrd="0" presId="urn:microsoft.com/office/officeart/2018/2/layout/IconLabelList"/>
    <dgm:cxn modelId="{FBEA7234-2280-4DAD-8FB8-04BD6052D16D}" type="presParOf" srcId="{52B8AD37-AA00-4EBC-B5C1-FC00DB6A37FC}" destId="{8906CD6E-2762-4CE2-83D8-39A4CB0BDD62}" srcOrd="5" destOrd="0" presId="urn:microsoft.com/office/officeart/2018/2/layout/IconLabelList"/>
    <dgm:cxn modelId="{BA2D878F-CEB5-47AC-830D-03222E7FDC4C}" type="presParOf" srcId="{52B8AD37-AA00-4EBC-B5C1-FC00DB6A37FC}" destId="{75890FFF-9C03-425F-AB1B-81E2506D04F6}" srcOrd="6" destOrd="0" presId="urn:microsoft.com/office/officeart/2018/2/layout/IconLabelList"/>
    <dgm:cxn modelId="{799CF603-08FB-40F2-B891-10C6A03092BD}" type="presParOf" srcId="{75890FFF-9C03-425F-AB1B-81E2506D04F6}" destId="{AB905D2E-9EBC-41F0-A593-42D9C3E40A7F}" srcOrd="0" destOrd="0" presId="urn:microsoft.com/office/officeart/2018/2/layout/IconLabelList"/>
    <dgm:cxn modelId="{A3D4F363-FB97-405F-A116-8194965310CB}" type="presParOf" srcId="{75890FFF-9C03-425F-AB1B-81E2506D04F6}" destId="{4CFAEAAA-F092-47DE-A9EC-902919D03ED9}" srcOrd="1" destOrd="0" presId="urn:microsoft.com/office/officeart/2018/2/layout/IconLabelList"/>
    <dgm:cxn modelId="{071ED581-B1C4-4299-859E-F871E08B5CCA}" type="presParOf" srcId="{75890FFF-9C03-425F-AB1B-81E2506D04F6}" destId="{EB3E87C4-99CB-421C-AC3C-131D703173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19690A-996F-D046-B16D-5BF48DEBBE68}" type="doc">
      <dgm:prSet loTypeId="urn:microsoft.com/office/officeart/2016/7/layout/VerticalHollowActionList" loCatId="List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6633C250-8DEF-2E44-821D-7332A7E114FD}">
      <dgm:prSet custT="1"/>
      <dgm:spPr/>
      <dgm:t>
        <a:bodyPr/>
        <a:lstStyle/>
        <a:p>
          <a:r>
            <a:rPr lang="en-AU" sz="2000" b="1" dirty="0"/>
            <a:t>plaintext</a:t>
          </a:r>
          <a:endParaRPr lang="en-PH" sz="2000" dirty="0"/>
        </a:p>
      </dgm:t>
    </dgm:pt>
    <dgm:pt modelId="{1D43BAA3-98F0-C244-BB65-5314CFC55438}" type="parTrans" cxnId="{75F06F71-CDDE-6F45-A927-4448BA09F081}">
      <dgm:prSet/>
      <dgm:spPr/>
      <dgm:t>
        <a:bodyPr/>
        <a:lstStyle/>
        <a:p>
          <a:endParaRPr lang="en-US" sz="5400"/>
        </a:p>
      </dgm:t>
    </dgm:pt>
    <dgm:pt modelId="{1FA08959-5A14-1D44-A4F1-8FB0B5AF1DE8}" type="sibTrans" cxnId="{75F06F71-CDDE-6F45-A927-4448BA09F081}">
      <dgm:prSet/>
      <dgm:spPr/>
      <dgm:t>
        <a:bodyPr/>
        <a:lstStyle/>
        <a:p>
          <a:endParaRPr lang="en-US" sz="5400"/>
        </a:p>
      </dgm:t>
    </dgm:pt>
    <dgm:pt modelId="{F5A46A5F-0E08-D345-B32E-B93083610651}">
      <dgm:prSet custT="1"/>
      <dgm:spPr/>
      <dgm:t>
        <a:bodyPr/>
        <a:lstStyle/>
        <a:p>
          <a:r>
            <a:rPr lang="en-AU" sz="2000" b="1" dirty="0"/>
            <a:t>ciphertext</a:t>
          </a:r>
          <a:endParaRPr lang="en-PH" sz="2000" dirty="0"/>
        </a:p>
      </dgm:t>
    </dgm:pt>
    <dgm:pt modelId="{91237567-1D62-604A-8009-6CF5D71E7446}" type="parTrans" cxnId="{E7BF07E3-5B21-334E-B917-8B011125D8AC}">
      <dgm:prSet/>
      <dgm:spPr/>
      <dgm:t>
        <a:bodyPr/>
        <a:lstStyle/>
        <a:p>
          <a:endParaRPr lang="en-US" sz="5400"/>
        </a:p>
      </dgm:t>
    </dgm:pt>
    <dgm:pt modelId="{4BC4A44B-17FF-8A45-B9FC-7378D9052CFB}" type="sibTrans" cxnId="{E7BF07E3-5B21-334E-B917-8B011125D8AC}">
      <dgm:prSet/>
      <dgm:spPr/>
      <dgm:t>
        <a:bodyPr/>
        <a:lstStyle/>
        <a:p>
          <a:endParaRPr lang="en-US" sz="5400"/>
        </a:p>
      </dgm:t>
    </dgm:pt>
    <dgm:pt modelId="{DC29A2CC-62D1-DD4D-95AA-8A63763BE024}">
      <dgm:prSet custT="1"/>
      <dgm:spPr/>
      <dgm:t>
        <a:bodyPr/>
        <a:lstStyle/>
        <a:p>
          <a:r>
            <a:rPr lang="en-AU" sz="2000" b="1" dirty="0"/>
            <a:t>cipher</a:t>
          </a:r>
          <a:endParaRPr lang="en-PH" sz="2000" dirty="0"/>
        </a:p>
      </dgm:t>
    </dgm:pt>
    <dgm:pt modelId="{0AF9867D-4A41-7345-8483-D349F7A6935B}" type="parTrans" cxnId="{D43D2989-4764-F34A-8747-FE63A1DD97A9}">
      <dgm:prSet/>
      <dgm:spPr/>
      <dgm:t>
        <a:bodyPr/>
        <a:lstStyle/>
        <a:p>
          <a:endParaRPr lang="en-US" sz="5400"/>
        </a:p>
      </dgm:t>
    </dgm:pt>
    <dgm:pt modelId="{CF086A84-F456-F94F-AD58-327591654A72}" type="sibTrans" cxnId="{D43D2989-4764-F34A-8747-FE63A1DD97A9}">
      <dgm:prSet/>
      <dgm:spPr/>
      <dgm:t>
        <a:bodyPr/>
        <a:lstStyle/>
        <a:p>
          <a:endParaRPr lang="en-US" sz="5400"/>
        </a:p>
      </dgm:t>
    </dgm:pt>
    <dgm:pt modelId="{AAC982CC-4D37-CF4C-8704-607F0CF7AF0B}">
      <dgm:prSet custT="1"/>
      <dgm:spPr/>
      <dgm:t>
        <a:bodyPr/>
        <a:lstStyle/>
        <a:p>
          <a:r>
            <a:rPr lang="en-AU" sz="2000" b="1" dirty="0"/>
            <a:t>key</a:t>
          </a:r>
          <a:endParaRPr lang="en-PH" sz="2000" dirty="0"/>
        </a:p>
      </dgm:t>
    </dgm:pt>
    <dgm:pt modelId="{A48824EE-E7DA-3649-B3B8-EEF952E09B6E}" type="parTrans" cxnId="{01BF5B9D-7FA5-BA45-A9E0-F323EA89E3AD}">
      <dgm:prSet/>
      <dgm:spPr/>
      <dgm:t>
        <a:bodyPr/>
        <a:lstStyle/>
        <a:p>
          <a:endParaRPr lang="en-US" sz="5400"/>
        </a:p>
      </dgm:t>
    </dgm:pt>
    <dgm:pt modelId="{6481D72E-EA39-B141-8654-6D0A5E48CF79}" type="sibTrans" cxnId="{01BF5B9D-7FA5-BA45-A9E0-F323EA89E3AD}">
      <dgm:prSet/>
      <dgm:spPr/>
      <dgm:t>
        <a:bodyPr/>
        <a:lstStyle/>
        <a:p>
          <a:endParaRPr lang="en-US" sz="5400"/>
        </a:p>
      </dgm:t>
    </dgm:pt>
    <dgm:pt modelId="{89AE62D6-A7B0-3E43-9DB8-4EF781947E08}">
      <dgm:prSet custT="1"/>
      <dgm:spPr/>
      <dgm:t>
        <a:bodyPr/>
        <a:lstStyle/>
        <a:p>
          <a:r>
            <a:rPr lang="en-AU" sz="2000" b="1" dirty="0"/>
            <a:t>encipher (encrypt)</a:t>
          </a:r>
          <a:endParaRPr lang="en-PH" sz="2000" dirty="0"/>
        </a:p>
      </dgm:t>
    </dgm:pt>
    <dgm:pt modelId="{B4BA5374-A93A-CA42-A0DD-0D5699289EA2}" type="parTrans" cxnId="{406FD42A-39A4-E94E-BCD3-0B2EF8BD60A9}">
      <dgm:prSet/>
      <dgm:spPr/>
      <dgm:t>
        <a:bodyPr/>
        <a:lstStyle/>
        <a:p>
          <a:endParaRPr lang="en-US" sz="5400"/>
        </a:p>
      </dgm:t>
    </dgm:pt>
    <dgm:pt modelId="{9E4A0B8A-3E91-8B4A-BAA3-7561360447DF}" type="sibTrans" cxnId="{406FD42A-39A4-E94E-BCD3-0B2EF8BD60A9}">
      <dgm:prSet/>
      <dgm:spPr/>
      <dgm:t>
        <a:bodyPr/>
        <a:lstStyle/>
        <a:p>
          <a:endParaRPr lang="en-US" sz="5400"/>
        </a:p>
      </dgm:t>
    </dgm:pt>
    <dgm:pt modelId="{B9691153-062D-5149-9733-388DB7071E3E}">
      <dgm:prSet custT="1"/>
      <dgm:spPr/>
      <dgm:t>
        <a:bodyPr/>
        <a:lstStyle/>
        <a:p>
          <a:r>
            <a:rPr lang="en-AU" sz="2000" b="1" dirty="0"/>
            <a:t>decipher (decrypt)</a:t>
          </a:r>
          <a:endParaRPr lang="en-PH" sz="2000" dirty="0"/>
        </a:p>
      </dgm:t>
    </dgm:pt>
    <dgm:pt modelId="{707578A6-9DB8-B74C-97A4-53BBA29471D6}" type="parTrans" cxnId="{23A70D86-DA47-684F-ACD8-609126CF1273}">
      <dgm:prSet/>
      <dgm:spPr/>
      <dgm:t>
        <a:bodyPr/>
        <a:lstStyle/>
        <a:p>
          <a:endParaRPr lang="en-US" sz="5400"/>
        </a:p>
      </dgm:t>
    </dgm:pt>
    <dgm:pt modelId="{CDEE1CD1-5138-7F42-A875-79B366293732}" type="sibTrans" cxnId="{23A70D86-DA47-684F-ACD8-609126CF1273}">
      <dgm:prSet/>
      <dgm:spPr/>
      <dgm:t>
        <a:bodyPr/>
        <a:lstStyle/>
        <a:p>
          <a:endParaRPr lang="en-US" sz="5400"/>
        </a:p>
      </dgm:t>
    </dgm:pt>
    <dgm:pt modelId="{3905C9DC-E7F3-C440-99CA-F097FE85B1A0}">
      <dgm:prSet custT="1"/>
      <dgm:spPr/>
      <dgm:t>
        <a:bodyPr/>
        <a:lstStyle/>
        <a:p>
          <a:r>
            <a:rPr lang="en-AU" sz="2000" b="1" dirty="0"/>
            <a:t>cryptography</a:t>
          </a:r>
          <a:endParaRPr lang="en-PH" sz="2000" dirty="0"/>
        </a:p>
      </dgm:t>
    </dgm:pt>
    <dgm:pt modelId="{68E642D3-2D9E-F345-98F0-0E3548A75D9E}" type="parTrans" cxnId="{3C6970A3-72B4-6B4D-A577-E4FF6B7D6194}">
      <dgm:prSet/>
      <dgm:spPr/>
      <dgm:t>
        <a:bodyPr/>
        <a:lstStyle/>
        <a:p>
          <a:endParaRPr lang="en-US" sz="5400"/>
        </a:p>
      </dgm:t>
    </dgm:pt>
    <dgm:pt modelId="{06A614A3-B7CA-7F44-93C4-7BB2AF9ED8F0}" type="sibTrans" cxnId="{3C6970A3-72B4-6B4D-A577-E4FF6B7D6194}">
      <dgm:prSet/>
      <dgm:spPr/>
      <dgm:t>
        <a:bodyPr/>
        <a:lstStyle/>
        <a:p>
          <a:endParaRPr lang="en-US" sz="5400"/>
        </a:p>
      </dgm:t>
    </dgm:pt>
    <dgm:pt modelId="{C399D6F6-AB36-004F-B48E-0D6FA6C77742}">
      <dgm:prSet custT="1"/>
      <dgm:spPr/>
      <dgm:t>
        <a:bodyPr/>
        <a:lstStyle/>
        <a:p>
          <a:r>
            <a:rPr lang="en-AU" sz="2000" b="1" dirty="0"/>
            <a:t>cryptanalysis (codebreaking)</a:t>
          </a:r>
          <a:endParaRPr lang="en-PH" sz="2000" dirty="0"/>
        </a:p>
      </dgm:t>
    </dgm:pt>
    <dgm:pt modelId="{7897B8F1-59BE-A14F-8AF5-F2E29D4610F3}" type="parTrans" cxnId="{21017026-1E8C-3C46-A6AF-9C5F46C5AA02}">
      <dgm:prSet/>
      <dgm:spPr/>
      <dgm:t>
        <a:bodyPr/>
        <a:lstStyle/>
        <a:p>
          <a:endParaRPr lang="en-US" sz="5400"/>
        </a:p>
      </dgm:t>
    </dgm:pt>
    <dgm:pt modelId="{0B3FF71E-87BA-064E-A416-901A06B2DD9D}" type="sibTrans" cxnId="{21017026-1E8C-3C46-A6AF-9C5F46C5AA02}">
      <dgm:prSet/>
      <dgm:spPr/>
      <dgm:t>
        <a:bodyPr/>
        <a:lstStyle/>
        <a:p>
          <a:endParaRPr lang="en-US" sz="5400"/>
        </a:p>
      </dgm:t>
    </dgm:pt>
    <dgm:pt modelId="{D2A3FFD8-5B50-F247-896C-9560322D8794}">
      <dgm:prSet custT="1"/>
      <dgm:spPr/>
      <dgm:t>
        <a:bodyPr/>
        <a:lstStyle/>
        <a:p>
          <a:r>
            <a:rPr lang="en-AU" sz="2000" b="1" dirty="0"/>
            <a:t>cryptology</a:t>
          </a:r>
          <a:endParaRPr lang="en-PH" sz="2000" dirty="0"/>
        </a:p>
      </dgm:t>
    </dgm:pt>
    <dgm:pt modelId="{FCC54582-3A49-DC44-8F94-E579A9572B9F}" type="parTrans" cxnId="{C99EDCE1-30BB-AA43-A441-97B909B52824}">
      <dgm:prSet/>
      <dgm:spPr/>
      <dgm:t>
        <a:bodyPr/>
        <a:lstStyle/>
        <a:p>
          <a:endParaRPr lang="en-US" sz="5400"/>
        </a:p>
      </dgm:t>
    </dgm:pt>
    <dgm:pt modelId="{BB0D442D-65E5-8A41-8ED9-DF935661E80D}" type="sibTrans" cxnId="{C99EDCE1-30BB-AA43-A441-97B909B52824}">
      <dgm:prSet/>
      <dgm:spPr/>
      <dgm:t>
        <a:bodyPr/>
        <a:lstStyle/>
        <a:p>
          <a:endParaRPr lang="en-US" sz="5400"/>
        </a:p>
      </dgm:t>
    </dgm:pt>
    <dgm:pt modelId="{D6EED1F7-670B-3343-A68B-58AA8FB97730}">
      <dgm:prSet custT="1"/>
      <dgm:spPr/>
      <dgm:t>
        <a:bodyPr/>
        <a:lstStyle/>
        <a:p>
          <a:r>
            <a:rPr lang="en-AU" sz="2000" dirty="0"/>
            <a:t>the original message </a:t>
          </a:r>
          <a:endParaRPr lang="en-PH" sz="2000" dirty="0"/>
        </a:p>
      </dgm:t>
    </dgm:pt>
    <dgm:pt modelId="{E841F9B3-3CCD-5242-9EC7-7E92E9A8F75F}" type="parTrans" cxnId="{989EABFE-E892-CD4F-917F-FE38A589F578}">
      <dgm:prSet/>
      <dgm:spPr/>
      <dgm:t>
        <a:bodyPr/>
        <a:lstStyle/>
        <a:p>
          <a:endParaRPr lang="en-US" sz="5400"/>
        </a:p>
      </dgm:t>
    </dgm:pt>
    <dgm:pt modelId="{2A5430C8-F7BE-554B-B815-DDC36C9B7E3B}" type="sibTrans" cxnId="{989EABFE-E892-CD4F-917F-FE38A589F578}">
      <dgm:prSet/>
      <dgm:spPr/>
      <dgm:t>
        <a:bodyPr/>
        <a:lstStyle/>
        <a:p>
          <a:endParaRPr lang="en-US" sz="5400"/>
        </a:p>
      </dgm:t>
    </dgm:pt>
    <dgm:pt modelId="{AF2B7FC9-4B25-D64B-92A8-38ACAFA1ABDA}">
      <dgm:prSet custT="1"/>
      <dgm:spPr/>
      <dgm:t>
        <a:bodyPr/>
        <a:lstStyle/>
        <a:p>
          <a:r>
            <a:rPr lang="en-AU" sz="2000" dirty="0"/>
            <a:t>the coded message </a:t>
          </a:r>
          <a:endParaRPr lang="en-PH" sz="2000" dirty="0"/>
        </a:p>
      </dgm:t>
    </dgm:pt>
    <dgm:pt modelId="{55788487-DFDA-4D49-B881-0CDB721AE2C8}" type="parTrans" cxnId="{522599B2-BF0F-0141-A269-911D0B6A1CAE}">
      <dgm:prSet/>
      <dgm:spPr/>
      <dgm:t>
        <a:bodyPr/>
        <a:lstStyle/>
        <a:p>
          <a:endParaRPr lang="en-US" sz="5400"/>
        </a:p>
      </dgm:t>
    </dgm:pt>
    <dgm:pt modelId="{0BD2BF72-38B5-C24E-8F22-673C5DDD153D}" type="sibTrans" cxnId="{522599B2-BF0F-0141-A269-911D0B6A1CAE}">
      <dgm:prSet/>
      <dgm:spPr/>
      <dgm:t>
        <a:bodyPr/>
        <a:lstStyle/>
        <a:p>
          <a:endParaRPr lang="en-US" sz="5400"/>
        </a:p>
      </dgm:t>
    </dgm:pt>
    <dgm:pt modelId="{6BDD5102-1B2A-2942-A818-85BA798F400E}">
      <dgm:prSet custT="1"/>
      <dgm:spPr/>
      <dgm:t>
        <a:bodyPr/>
        <a:lstStyle/>
        <a:p>
          <a:r>
            <a:rPr lang="en-AU" sz="2000" dirty="0"/>
            <a:t>algorithm for transforming plaintext to ciphertext </a:t>
          </a:r>
          <a:endParaRPr lang="en-PH" sz="2000" dirty="0"/>
        </a:p>
      </dgm:t>
    </dgm:pt>
    <dgm:pt modelId="{F40079FE-48CA-E34B-A92A-26BF1E94C284}" type="parTrans" cxnId="{332E368D-613E-4842-BA12-04DA21D025D1}">
      <dgm:prSet/>
      <dgm:spPr/>
      <dgm:t>
        <a:bodyPr/>
        <a:lstStyle/>
        <a:p>
          <a:endParaRPr lang="en-US" sz="5400"/>
        </a:p>
      </dgm:t>
    </dgm:pt>
    <dgm:pt modelId="{AB0240F2-B150-7B41-905D-BBC79A7B187A}" type="sibTrans" cxnId="{332E368D-613E-4842-BA12-04DA21D025D1}">
      <dgm:prSet/>
      <dgm:spPr/>
      <dgm:t>
        <a:bodyPr/>
        <a:lstStyle/>
        <a:p>
          <a:endParaRPr lang="en-US" sz="5400"/>
        </a:p>
      </dgm:t>
    </dgm:pt>
    <dgm:pt modelId="{26DEB612-65E2-6645-B8D3-56056A49F8E2}">
      <dgm:prSet custT="1"/>
      <dgm:spPr/>
      <dgm:t>
        <a:bodyPr/>
        <a:lstStyle/>
        <a:p>
          <a:r>
            <a:rPr lang="en-AU" sz="2000" dirty="0"/>
            <a:t>info used in cipher known only to sender/receiver </a:t>
          </a:r>
          <a:endParaRPr lang="en-PH" sz="2000" dirty="0"/>
        </a:p>
      </dgm:t>
    </dgm:pt>
    <dgm:pt modelId="{61620603-1FA1-0440-BE58-A8AF7E62E074}" type="parTrans" cxnId="{9B4A12EA-CF58-274F-9E07-FFBB9DAA4706}">
      <dgm:prSet/>
      <dgm:spPr/>
      <dgm:t>
        <a:bodyPr/>
        <a:lstStyle/>
        <a:p>
          <a:endParaRPr lang="en-US" sz="5400"/>
        </a:p>
      </dgm:t>
    </dgm:pt>
    <dgm:pt modelId="{A4CD1EE7-5FDE-D047-8231-AE3EA7D110E6}" type="sibTrans" cxnId="{9B4A12EA-CF58-274F-9E07-FFBB9DAA4706}">
      <dgm:prSet/>
      <dgm:spPr/>
      <dgm:t>
        <a:bodyPr/>
        <a:lstStyle/>
        <a:p>
          <a:endParaRPr lang="en-US" sz="5400"/>
        </a:p>
      </dgm:t>
    </dgm:pt>
    <dgm:pt modelId="{3DD850B4-CD73-5E4F-A123-D96E029C4DF2}">
      <dgm:prSet custT="1"/>
      <dgm:spPr/>
      <dgm:t>
        <a:bodyPr/>
        <a:lstStyle/>
        <a:p>
          <a:r>
            <a:rPr lang="en-AU" sz="2000" dirty="0"/>
            <a:t>converting plaintext to ciphertext </a:t>
          </a:r>
          <a:endParaRPr lang="en-PH" sz="2000" dirty="0"/>
        </a:p>
      </dgm:t>
    </dgm:pt>
    <dgm:pt modelId="{C23C4695-DCAA-DE4A-8439-331BED7DE133}" type="parTrans" cxnId="{0497509F-7A20-F84B-8470-D9BFA0F8B53B}">
      <dgm:prSet/>
      <dgm:spPr/>
      <dgm:t>
        <a:bodyPr/>
        <a:lstStyle/>
        <a:p>
          <a:endParaRPr lang="en-US" sz="5400"/>
        </a:p>
      </dgm:t>
    </dgm:pt>
    <dgm:pt modelId="{5D350BB3-8567-F64D-8484-99AE5EB13FEC}" type="sibTrans" cxnId="{0497509F-7A20-F84B-8470-D9BFA0F8B53B}">
      <dgm:prSet/>
      <dgm:spPr/>
      <dgm:t>
        <a:bodyPr/>
        <a:lstStyle/>
        <a:p>
          <a:endParaRPr lang="en-US" sz="5400"/>
        </a:p>
      </dgm:t>
    </dgm:pt>
    <dgm:pt modelId="{FBEDE964-9E04-2A4F-98D2-6C979030AF75}">
      <dgm:prSet custT="1"/>
      <dgm:spPr/>
      <dgm:t>
        <a:bodyPr/>
        <a:lstStyle/>
        <a:p>
          <a:r>
            <a:rPr lang="en-AU" sz="2000" dirty="0"/>
            <a:t>recovering ciphertext from plaintext</a:t>
          </a:r>
          <a:endParaRPr lang="en-PH" sz="2000" dirty="0"/>
        </a:p>
      </dgm:t>
    </dgm:pt>
    <dgm:pt modelId="{FCC2A3FA-ABDE-7643-A586-64E7298081B4}" type="parTrans" cxnId="{BAADD30C-58BB-EA45-B8E2-1052C561CE53}">
      <dgm:prSet/>
      <dgm:spPr/>
      <dgm:t>
        <a:bodyPr/>
        <a:lstStyle/>
        <a:p>
          <a:endParaRPr lang="en-US" sz="5400"/>
        </a:p>
      </dgm:t>
    </dgm:pt>
    <dgm:pt modelId="{3659C692-9FF4-A249-9092-53179793A01E}" type="sibTrans" cxnId="{BAADD30C-58BB-EA45-B8E2-1052C561CE53}">
      <dgm:prSet/>
      <dgm:spPr/>
      <dgm:t>
        <a:bodyPr/>
        <a:lstStyle/>
        <a:p>
          <a:endParaRPr lang="en-US" sz="5400"/>
        </a:p>
      </dgm:t>
    </dgm:pt>
    <dgm:pt modelId="{082BED5F-C718-7749-95F7-BF7DC103E217}">
      <dgm:prSet custT="1"/>
      <dgm:spPr/>
      <dgm:t>
        <a:bodyPr/>
        <a:lstStyle/>
        <a:p>
          <a:r>
            <a:rPr lang="en-AU" sz="2000" dirty="0"/>
            <a:t>study of encryption principles/methods</a:t>
          </a:r>
          <a:endParaRPr lang="en-PH" sz="2000" dirty="0"/>
        </a:p>
      </dgm:t>
    </dgm:pt>
    <dgm:pt modelId="{143E9748-BED5-E34F-853D-925E08DFC24E}" type="parTrans" cxnId="{586A5F38-1528-9F4E-898E-0F501FA8BA0C}">
      <dgm:prSet/>
      <dgm:spPr/>
      <dgm:t>
        <a:bodyPr/>
        <a:lstStyle/>
        <a:p>
          <a:endParaRPr lang="en-US" sz="5400"/>
        </a:p>
      </dgm:t>
    </dgm:pt>
    <dgm:pt modelId="{8FFCE6D8-A7AE-324F-94F1-24DD49D3495E}" type="sibTrans" cxnId="{586A5F38-1528-9F4E-898E-0F501FA8BA0C}">
      <dgm:prSet/>
      <dgm:spPr/>
      <dgm:t>
        <a:bodyPr/>
        <a:lstStyle/>
        <a:p>
          <a:endParaRPr lang="en-US" sz="5400"/>
        </a:p>
      </dgm:t>
    </dgm:pt>
    <dgm:pt modelId="{215E1146-4F92-2A4F-96C3-5E03EFCEBB51}">
      <dgm:prSet custT="1"/>
      <dgm:spPr/>
      <dgm:t>
        <a:bodyPr/>
        <a:lstStyle/>
        <a:p>
          <a:r>
            <a:rPr lang="en-AU" sz="2000" dirty="0"/>
            <a:t>the study of principles/ methods of deciphering ciphertext </a:t>
          </a:r>
          <a:r>
            <a:rPr lang="en-AU" sz="2000" i="1" dirty="0"/>
            <a:t>without</a:t>
          </a:r>
          <a:r>
            <a:rPr lang="en-AU" sz="2000" dirty="0"/>
            <a:t> knowing key</a:t>
          </a:r>
          <a:endParaRPr lang="en-PH" sz="2000" dirty="0"/>
        </a:p>
      </dgm:t>
    </dgm:pt>
    <dgm:pt modelId="{0628BD1E-C2CF-0B4D-9BBF-F0718E46E915}" type="parTrans" cxnId="{ED9475A3-F4D5-3540-A2E8-7E57E278FF7C}">
      <dgm:prSet/>
      <dgm:spPr/>
      <dgm:t>
        <a:bodyPr/>
        <a:lstStyle/>
        <a:p>
          <a:endParaRPr lang="en-US" sz="5400"/>
        </a:p>
      </dgm:t>
    </dgm:pt>
    <dgm:pt modelId="{614B3A85-12E3-404A-82B3-73B0B0FDBA0B}" type="sibTrans" cxnId="{ED9475A3-F4D5-3540-A2E8-7E57E278FF7C}">
      <dgm:prSet/>
      <dgm:spPr/>
      <dgm:t>
        <a:bodyPr/>
        <a:lstStyle/>
        <a:p>
          <a:endParaRPr lang="en-US" sz="5400"/>
        </a:p>
      </dgm:t>
    </dgm:pt>
    <dgm:pt modelId="{121FC45B-E59F-4840-83F1-E2AF8F875A71}">
      <dgm:prSet custT="1"/>
      <dgm:spPr/>
      <dgm:t>
        <a:bodyPr/>
        <a:lstStyle/>
        <a:p>
          <a:r>
            <a:rPr lang="en-AU" sz="2000" dirty="0"/>
            <a:t>the field of both cryptography and cryptanalysis</a:t>
          </a:r>
          <a:endParaRPr lang="en-PH" sz="2000" dirty="0"/>
        </a:p>
      </dgm:t>
    </dgm:pt>
    <dgm:pt modelId="{374C5CBF-351A-9D4A-AE63-B2A53864569F}" type="parTrans" cxnId="{445C2D32-1DC7-BA4C-AA41-0A6358A6D4B8}">
      <dgm:prSet/>
      <dgm:spPr/>
      <dgm:t>
        <a:bodyPr/>
        <a:lstStyle/>
        <a:p>
          <a:endParaRPr lang="en-US" sz="5400"/>
        </a:p>
      </dgm:t>
    </dgm:pt>
    <dgm:pt modelId="{3292818A-B591-A343-A009-0BF5F17F58E5}" type="sibTrans" cxnId="{445C2D32-1DC7-BA4C-AA41-0A6358A6D4B8}">
      <dgm:prSet/>
      <dgm:spPr/>
      <dgm:t>
        <a:bodyPr/>
        <a:lstStyle/>
        <a:p>
          <a:endParaRPr lang="en-US" sz="5400"/>
        </a:p>
      </dgm:t>
    </dgm:pt>
    <dgm:pt modelId="{7D2923E0-EE5E-1E4E-B9B6-771B058F2254}" type="pres">
      <dgm:prSet presAssocID="{8119690A-996F-D046-B16D-5BF48DEBBE68}" presName="Name0" presStyleCnt="0">
        <dgm:presLayoutVars>
          <dgm:dir/>
          <dgm:animLvl val="lvl"/>
          <dgm:resizeHandles val="exact"/>
        </dgm:presLayoutVars>
      </dgm:prSet>
      <dgm:spPr/>
    </dgm:pt>
    <dgm:pt modelId="{D7918EF2-1CAF-3843-BE20-06E9BC9C48AD}" type="pres">
      <dgm:prSet presAssocID="{6633C250-8DEF-2E44-821D-7332A7E114FD}" presName="linNode" presStyleCnt="0"/>
      <dgm:spPr/>
    </dgm:pt>
    <dgm:pt modelId="{1FD92DD0-9DE1-1041-B9D3-3422E0CDD91D}" type="pres">
      <dgm:prSet presAssocID="{6633C250-8DEF-2E44-821D-7332A7E114FD}" presName="parentText" presStyleLbl="solidFgAcc1" presStyleIdx="0" presStyleCnt="9">
        <dgm:presLayoutVars>
          <dgm:chMax val="1"/>
          <dgm:bulletEnabled/>
        </dgm:presLayoutVars>
      </dgm:prSet>
      <dgm:spPr/>
    </dgm:pt>
    <dgm:pt modelId="{FEE6A4B0-D7F0-D441-B3F5-981A006B78B5}" type="pres">
      <dgm:prSet presAssocID="{6633C250-8DEF-2E44-821D-7332A7E114FD}" presName="descendantText" presStyleLbl="alignNode1" presStyleIdx="0" presStyleCnt="9">
        <dgm:presLayoutVars>
          <dgm:bulletEnabled/>
        </dgm:presLayoutVars>
      </dgm:prSet>
      <dgm:spPr/>
    </dgm:pt>
    <dgm:pt modelId="{E69C6754-60EB-1B41-98E5-02B796BFE65F}" type="pres">
      <dgm:prSet presAssocID="{1FA08959-5A14-1D44-A4F1-8FB0B5AF1DE8}" presName="sp" presStyleCnt="0"/>
      <dgm:spPr/>
    </dgm:pt>
    <dgm:pt modelId="{571A332D-E161-194D-805B-BA66EC89149C}" type="pres">
      <dgm:prSet presAssocID="{F5A46A5F-0E08-D345-B32E-B93083610651}" presName="linNode" presStyleCnt="0"/>
      <dgm:spPr/>
    </dgm:pt>
    <dgm:pt modelId="{95BF5159-882C-2D42-B2B7-3E0883FD81CB}" type="pres">
      <dgm:prSet presAssocID="{F5A46A5F-0E08-D345-B32E-B93083610651}" presName="parentText" presStyleLbl="solidFgAcc1" presStyleIdx="1" presStyleCnt="9">
        <dgm:presLayoutVars>
          <dgm:chMax val="1"/>
          <dgm:bulletEnabled/>
        </dgm:presLayoutVars>
      </dgm:prSet>
      <dgm:spPr/>
    </dgm:pt>
    <dgm:pt modelId="{E698DA4B-E064-BC46-8EBC-8D03752AC169}" type="pres">
      <dgm:prSet presAssocID="{F5A46A5F-0E08-D345-B32E-B93083610651}" presName="descendantText" presStyleLbl="alignNode1" presStyleIdx="1" presStyleCnt="9">
        <dgm:presLayoutVars>
          <dgm:bulletEnabled/>
        </dgm:presLayoutVars>
      </dgm:prSet>
      <dgm:spPr/>
    </dgm:pt>
    <dgm:pt modelId="{0B62F9F0-E3DC-4046-92E3-A976D111270D}" type="pres">
      <dgm:prSet presAssocID="{4BC4A44B-17FF-8A45-B9FC-7378D9052CFB}" presName="sp" presStyleCnt="0"/>
      <dgm:spPr/>
    </dgm:pt>
    <dgm:pt modelId="{207442B4-61A0-B448-9467-2F5C1B565CE4}" type="pres">
      <dgm:prSet presAssocID="{DC29A2CC-62D1-DD4D-95AA-8A63763BE024}" presName="linNode" presStyleCnt="0"/>
      <dgm:spPr/>
    </dgm:pt>
    <dgm:pt modelId="{6B535696-A923-384F-AA42-716C5B3E2CC6}" type="pres">
      <dgm:prSet presAssocID="{DC29A2CC-62D1-DD4D-95AA-8A63763BE024}" presName="parentText" presStyleLbl="solidFgAcc1" presStyleIdx="2" presStyleCnt="9">
        <dgm:presLayoutVars>
          <dgm:chMax val="1"/>
          <dgm:bulletEnabled/>
        </dgm:presLayoutVars>
      </dgm:prSet>
      <dgm:spPr/>
    </dgm:pt>
    <dgm:pt modelId="{A79D1748-7AAB-B845-AAAF-F377DF9ACDC5}" type="pres">
      <dgm:prSet presAssocID="{DC29A2CC-62D1-DD4D-95AA-8A63763BE024}" presName="descendantText" presStyleLbl="alignNode1" presStyleIdx="2" presStyleCnt="9">
        <dgm:presLayoutVars>
          <dgm:bulletEnabled/>
        </dgm:presLayoutVars>
      </dgm:prSet>
      <dgm:spPr/>
    </dgm:pt>
    <dgm:pt modelId="{32F6F468-0D49-6E42-9097-C2C793160532}" type="pres">
      <dgm:prSet presAssocID="{CF086A84-F456-F94F-AD58-327591654A72}" presName="sp" presStyleCnt="0"/>
      <dgm:spPr/>
    </dgm:pt>
    <dgm:pt modelId="{CFE46864-CEA0-214C-B712-27438BCD03CA}" type="pres">
      <dgm:prSet presAssocID="{AAC982CC-4D37-CF4C-8704-607F0CF7AF0B}" presName="linNode" presStyleCnt="0"/>
      <dgm:spPr/>
    </dgm:pt>
    <dgm:pt modelId="{769A779D-F162-6249-98C4-5F5E48E695C6}" type="pres">
      <dgm:prSet presAssocID="{AAC982CC-4D37-CF4C-8704-607F0CF7AF0B}" presName="parentText" presStyleLbl="solidFgAcc1" presStyleIdx="3" presStyleCnt="9">
        <dgm:presLayoutVars>
          <dgm:chMax val="1"/>
          <dgm:bulletEnabled/>
        </dgm:presLayoutVars>
      </dgm:prSet>
      <dgm:spPr/>
    </dgm:pt>
    <dgm:pt modelId="{17E6140F-E9B9-714E-89CA-E57135830C9B}" type="pres">
      <dgm:prSet presAssocID="{AAC982CC-4D37-CF4C-8704-607F0CF7AF0B}" presName="descendantText" presStyleLbl="alignNode1" presStyleIdx="3" presStyleCnt="9">
        <dgm:presLayoutVars>
          <dgm:bulletEnabled/>
        </dgm:presLayoutVars>
      </dgm:prSet>
      <dgm:spPr/>
    </dgm:pt>
    <dgm:pt modelId="{D9A0E9DA-2576-0D41-A283-3BA501FE8D46}" type="pres">
      <dgm:prSet presAssocID="{6481D72E-EA39-B141-8654-6D0A5E48CF79}" presName="sp" presStyleCnt="0"/>
      <dgm:spPr/>
    </dgm:pt>
    <dgm:pt modelId="{385BB9EF-C2BD-F948-9A2F-B93DDC7B3358}" type="pres">
      <dgm:prSet presAssocID="{89AE62D6-A7B0-3E43-9DB8-4EF781947E08}" presName="linNode" presStyleCnt="0"/>
      <dgm:spPr/>
    </dgm:pt>
    <dgm:pt modelId="{9EFE440A-504A-374A-AAAB-E39F5B32BF7D}" type="pres">
      <dgm:prSet presAssocID="{89AE62D6-A7B0-3E43-9DB8-4EF781947E08}" presName="parentText" presStyleLbl="solidFgAcc1" presStyleIdx="4" presStyleCnt="9">
        <dgm:presLayoutVars>
          <dgm:chMax val="1"/>
          <dgm:bulletEnabled/>
        </dgm:presLayoutVars>
      </dgm:prSet>
      <dgm:spPr/>
    </dgm:pt>
    <dgm:pt modelId="{3B39B2D8-8AE2-2F49-B8FD-FAC4D9B2BB8C}" type="pres">
      <dgm:prSet presAssocID="{89AE62D6-A7B0-3E43-9DB8-4EF781947E08}" presName="descendantText" presStyleLbl="alignNode1" presStyleIdx="4" presStyleCnt="9">
        <dgm:presLayoutVars>
          <dgm:bulletEnabled/>
        </dgm:presLayoutVars>
      </dgm:prSet>
      <dgm:spPr/>
    </dgm:pt>
    <dgm:pt modelId="{53966E60-D396-0C4B-B095-84D6B905D1F0}" type="pres">
      <dgm:prSet presAssocID="{9E4A0B8A-3E91-8B4A-BAA3-7561360447DF}" presName="sp" presStyleCnt="0"/>
      <dgm:spPr/>
    </dgm:pt>
    <dgm:pt modelId="{A9B6A29D-895E-964D-BD49-49B1362CA7A5}" type="pres">
      <dgm:prSet presAssocID="{B9691153-062D-5149-9733-388DB7071E3E}" presName="linNode" presStyleCnt="0"/>
      <dgm:spPr/>
    </dgm:pt>
    <dgm:pt modelId="{AD573621-7E3A-C848-9CB2-4FA0237B37DB}" type="pres">
      <dgm:prSet presAssocID="{B9691153-062D-5149-9733-388DB7071E3E}" presName="parentText" presStyleLbl="solidFgAcc1" presStyleIdx="5" presStyleCnt="9">
        <dgm:presLayoutVars>
          <dgm:chMax val="1"/>
          <dgm:bulletEnabled/>
        </dgm:presLayoutVars>
      </dgm:prSet>
      <dgm:spPr/>
    </dgm:pt>
    <dgm:pt modelId="{6CAA2B4F-CB95-5742-B680-52054669A873}" type="pres">
      <dgm:prSet presAssocID="{B9691153-062D-5149-9733-388DB7071E3E}" presName="descendantText" presStyleLbl="alignNode1" presStyleIdx="5" presStyleCnt="9">
        <dgm:presLayoutVars>
          <dgm:bulletEnabled/>
        </dgm:presLayoutVars>
      </dgm:prSet>
      <dgm:spPr/>
    </dgm:pt>
    <dgm:pt modelId="{2F54D1DB-02B1-6842-8634-EB5797C88611}" type="pres">
      <dgm:prSet presAssocID="{CDEE1CD1-5138-7F42-A875-79B366293732}" presName="sp" presStyleCnt="0"/>
      <dgm:spPr/>
    </dgm:pt>
    <dgm:pt modelId="{EFEC7951-F9BD-F548-AD8E-9E748D33F95F}" type="pres">
      <dgm:prSet presAssocID="{3905C9DC-E7F3-C440-99CA-F097FE85B1A0}" presName="linNode" presStyleCnt="0"/>
      <dgm:spPr/>
    </dgm:pt>
    <dgm:pt modelId="{C565A562-7023-B945-BC04-77F3FB5CB842}" type="pres">
      <dgm:prSet presAssocID="{3905C9DC-E7F3-C440-99CA-F097FE85B1A0}" presName="parentText" presStyleLbl="solidFgAcc1" presStyleIdx="6" presStyleCnt="9">
        <dgm:presLayoutVars>
          <dgm:chMax val="1"/>
          <dgm:bulletEnabled/>
        </dgm:presLayoutVars>
      </dgm:prSet>
      <dgm:spPr/>
    </dgm:pt>
    <dgm:pt modelId="{A503E698-E304-7645-B7DC-146444136BB9}" type="pres">
      <dgm:prSet presAssocID="{3905C9DC-E7F3-C440-99CA-F097FE85B1A0}" presName="descendantText" presStyleLbl="alignNode1" presStyleIdx="6" presStyleCnt="9">
        <dgm:presLayoutVars>
          <dgm:bulletEnabled/>
        </dgm:presLayoutVars>
      </dgm:prSet>
      <dgm:spPr/>
    </dgm:pt>
    <dgm:pt modelId="{77839915-DD3E-0D49-8F85-6E9202F86A8A}" type="pres">
      <dgm:prSet presAssocID="{06A614A3-B7CA-7F44-93C4-7BB2AF9ED8F0}" presName="sp" presStyleCnt="0"/>
      <dgm:spPr/>
    </dgm:pt>
    <dgm:pt modelId="{B0BC906F-259D-FB44-87E1-2E44C912BDDB}" type="pres">
      <dgm:prSet presAssocID="{C399D6F6-AB36-004F-B48E-0D6FA6C77742}" presName="linNode" presStyleCnt="0"/>
      <dgm:spPr/>
    </dgm:pt>
    <dgm:pt modelId="{05A053D7-AFD5-634D-A48C-7297AB08ABAC}" type="pres">
      <dgm:prSet presAssocID="{C399D6F6-AB36-004F-B48E-0D6FA6C77742}" presName="parentText" presStyleLbl="solidFgAcc1" presStyleIdx="7" presStyleCnt="9">
        <dgm:presLayoutVars>
          <dgm:chMax val="1"/>
          <dgm:bulletEnabled/>
        </dgm:presLayoutVars>
      </dgm:prSet>
      <dgm:spPr/>
    </dgm:pt>
    <dgm:pt modelId="{4785B323-7A2F-C04F-97C7-A32DB1DB4743}" type="pres">
      <dgm:prSet presAssocID="{C399D6F6-AB36-004F-B48E-0D6FA6C77742}" presName="descendantText" presStyleLbl="alignNode1" presStyleIdx="7" presStyleCnt="9">
        <dgm:presLayoutVars>
          <dgm:bulletEnabled/>
        </dgm:presLayoutVars>
      </dgm:prSet>
      <dgm:spPr/>
    </dgm:pt>
    <dgm:pt modelId="{18FBC1FC-69F5-2D45-B5A5-1EE4254F6233}" type="pres">
      <dgm:prSet presAssocID="{0B3FF71E-87BA-064E-A416-901A06B2DD9D}" presName="sp" presStyleCnt="0"/>
      <dgm:spPr/>
    </dgm:pt>
    <dgm:pt modelId="{7CFCA21B-74ED-FA42-BD6F-7D84EEB825ED}" type="pres">
      <dgm:prSet presAssocID="{D2A3FFD8-5B50-F247-896C-9560322D8794}" presName="linNode" presStyleCnt="0"/>
      <dgm:spPr/>
    </dgm:pt>
    <dgm:pt modelId="{E6475A6A-9F39-554C-8C05-956587A6C099}" type="pres">
      <dgm:prSet presAssocID="{D2A3FFD8-5B50-F247-896C-9560322D8794}" presName="parentText" presStyleLbl="solidFgAcc1" presStyleIdx="8" presStyleCnt="9">
        <dgm:presLayoutVars>
          <dgm:chMax val="1"/>
          <dgm:bulletEnabled/>
        </dgm:presLayoutVars>
      </dgm:prSet>
      <dgm:spPr/>
    </dgm:pt>
    <dgm:pt modelId="{0C33CC49-206E-F445-AFCD-E5ECB307CCBD}" type="pres">
      <dgm:prSet presAssocID="{D2A3FFD8-5B50-F247-896C-9560322D8794}" presName="descendantText" presStyleLbl="alignNode1" presStyleIdx="8" presStyleCnt="9">
        <dgm:presLayoutVars>
          <dgm:bulletEnabled/>
        </dgm:presLayoutVars>
      </dgm:prSet>
      <dgm:spPr/>
    </dgm:pt>
  </dgm:ptLst>
  <dgm:cxnLst>
    <dgm:cxn modelId="{BAADD30C-58BB-EA45-B8E2-1052C561CE53}" srcId="{B9691153-062D-5149-9733-388DB7071E3E}" destId="{FBEDE964-9E04-2A4F-98D2-6C979030AF75}" srcOrd="0" destOrd="0" parTransId="{FCC2A3FA-ABDE-7643-A586-64E7298081B4}" sibTransId="{3659C692-9FF4-A249-9092-53179793A01E}"/>
    <dgm:cxn modelId="{21017026-1E8C-3C46-A6AF-9C5F46C5AA02}" srcId="{8119690A-996F-D046-B16D-5BF48DEBBE68}" destId="{C399D6F6-AB36-004F-B48E-0D6FA6C77742}" srcOrd="7" destOrd="0" parTransId="{7897B8F1-59BE-A14F-8AF5-F2E29D4610F3}" sibTransId="{0B3FF71E-87BA-064E-A416-901A06B2DD9D}"/>
    <dgm:cxn modelId="{406FD42A-39A4-E94E-BCD3-0B2EF8BD60A9}" srcId="{8119690A-996F-D046-B16D-5BF48DEBBE68}" destId="{89AE62D6-A7B0-3E43-9DB8-4EF781947E08}" srcOrd="4" destOrd="0" parTransId="{B4BA5374-A93A-CA42-A0DD-0D5699289EA2}" sibTransId="{9E4A0B8A-3E91-8B4A-BAA3-7561360447DF}"/>
    <dgm:cxn modelId="{DE9F272D-59AB-9945-AE81-58424BF82561}" type="presOf" srcId="{3DD850B4-CD73-5E4F-A123-D96E029C4DF2}" destId="{3B39B2D8-8AE2-2F49-B8FD-FAC4D9B2BB8C}" srcOrd="0" destOrd="0" presId="urn:microsoft.com/office/officeart/2016/7/layout/VerticalHollowActionList"/>
    <dgm:cxn modelId="{445C2D32-1DC7-BA4C-AA41-0A6358A6D4B8}" srcId="{D2A3FFD8-5B50-F247-896C-9560322D8794}" destId="{121FC45B-E59F-4840-83F1-E2AF8F875A71}" srcOrd="0" destOrd="0" parTransId="{374C5CBF-351A-9D4A-AE63-B2A53864569F}" sibTransId="{3292818A-B591-A343-A009-0BF5F17F58E5}"/>
    <dgm:cxn modelId="{F85DD236-F8F7-0D43-8D24-96CDC60CAC01}" type="presOf" srcId="{DC29A2CC-62D1-DD4D-95AA-8A63763BE024}" destId="{6B535696-A923-384F-AA42-716C5B3E2CC6}" srcOrd="0" destOrd="0" presId="urn:microsoft.com/office/officeart/2016/7/layout/VerticalHollowActionList"/>
    <dgm:cxn modelId="{586A5F38-1528-9F4E-898E-0F501FA8BA0C}" srcId="{3905C9DC-E7F3-C440-99CA-F097FE85B1A0}" destId="{082BED5F-C718-7749-95F7-BF7DC103E217}" srcOrd="0" destOrd="0" parTransId="{143E9748-BED5-E34F-853D-925E08DFC24E}" sibTransId="{8FFCE6D8-A7AE-324F-94F1-24DD49D3495E}"/>
    <dgm:cxn modelId="{E2DFAA39-6A24-C34E-BCAB-C56A4274528C}" type="presOf" srcId="{082BED5F-C718-7749-95F7-BF7DC103E217}" destId="{A503E698-E304-7645-B7DC-146444136BB9}" srcOrd="0" destOrd="0" presId="urn:microsoft.com/office/officeart/2016/7/layout/VerticalHollowActionList"/>
    <dgm:cxn modelId="{9345EC43-D748-AF46-94C5-0DCB082BC8DB}" type="presOf" srcId="{8119690A-996F-D046-B16D-5BF48DEBBE68}" destId="{7D2923E0-EE5E-1E4E-B9B6-771B058F2254}" srcOrd="0" destOrd="0" presId="urn:microsoft.com/office/officeart/2016/7/layout/VerticalHollowActionList"/>
    <dgm:cxn modelId="{EEA8EC45-55ED-704E-895E-EE33D3E62E26}" type="presOf" srcId="{6BDD5102-1B2A-2942-A818-85BA798F400E}" destId="{A79D1748-7AAB-B845-AAAF-F377DF9ACDC5}" srcOrd="0" destOrd="0" presId="urn:microsoft.com/office/officeart/2016/7/layout/VerticalHollowActionList"/>
    <dgm:cxn modelId="{284D8F51-8752-4849-B066-49A2D62555C3}" type="presOf" srcId="{215E1146-4F92-2A4F-96C3-5E03EFCEBB51}" destId="{4785B323-7A2F-C04F-97C7-A32DB1DB4743}" srcOrd="0" destOrd="0" presId="urn:microsoft.com/office/officeart/2016/7/layout/VerticalHollowActionList"/>
    <dgm:cxn modelId="{EFE5445C-6C31-AB41-B1B8-B9FB1EF6D0C0}" type="presOf" srcId="{F5A46A5F-0E08-D345-B32E-B93083610651}" destId="{95BF5159-882C-2D42-B2B7-3E0883FD81CB}" srcOrd="0" destOrd="0" presId="urn:microsoft.com/office/officeart/2016/7/layout/VerticalHollowActionList"/>
    <dgm:cxn modelId="{75F06F71-CDDE-6F45-A927-4448BA09F081}" srcId="{8119690A-996F-D046-B16D-5BF48DEBBE68}" destId="{6633C250-8DEF-2E44-821D-7332A7E114FD}" srcOrd="0" destOrd="0" parTransId="{1D43BAA3-98F0-C244-BB65-5314CFC55438}" sibTransId="{1FA08959-5A14-1D44-A4F1-8FB0B5AF1DE8}"/>
    <dgm:cxn modelId="{7120A581-8365-1042-8970-3612F7663319}" type="presOf" srcId="{6633C250-8DEF-2E44-821D-7332A7E114FD}" destId="{1FD92DD0-9DE1-1041-B9D3-3422E0CDD91D}" srcOrd="0" destOrd="0" presId="urn:microsoft.com/office/officeart/2016/7/layout/VerticalHollowActionList"/>
    <dgm:cxn modelId="{ECBCB182-A48C-D64B-B20C-E7FFEC50DC88}" type="presOf" srcId="{C399D6F6-AB36-004F-B48E-0D6FA6C77742}" destId="{05A053D7-AFD5-634D-A48C-7297AB08ABAC}" srcOrd="0" destOrd="0" presId="urn:microsoft.com/office/officeart/2016/7/layout/VerticalHollowActionList"/>
    <dgm:cxn modelId="{23A70D86-DA47-684F-ACD8-609126CF1273}" srcId="{8119690A-996F-D046-B16D-5BF48DEBBE68}" destId="{B9691153-062D-5149-9733-388DB7071E3E}" srcOrd="5" destOrd="0" parTransId="{707578A6-9DB8-B74C-97A4-53BBA29471D6}" sibTransId="{CDEE1CD1-5138-7F42-A875-79B366293732}"/>
    <dgm:cxn modelId="{D43D2989-4764-F34A-8747-FE63A1DD97A9}" srcId="{8119690A-996F-D046-B16D-5BF48DEBBE68}" destId="{DC29A2CC-62D1-DD4D-95AA-8A63763BE024}" srcOrd="2" destOrd="0" parTransId="{0AF9867D-4A41-7345-8483-D349F7A6935B}" sibTransId="{CF086A84-F456-F94F-AD58-327591654A72}"/>
    <dgm:cxn modelId="{D3B5B089-1F0F-2D44-877A-6519267218EB}" type="presOf" srcId="{3905C9DC-E7F3-C440-99CA-F097FE85B1A0}" destId="{C565A562-7023-B945-BC04-77F3FB5CB842}" srcOrd="0" destOrd="0" presId="urn:microsoft.com/office/officeart/2016/7/layout/VerticalHollowActionList"/>
    <dgm:cxn modelId="{332E368D-613E-4842-BA12-04DA21D025D1}" srcId="{DC29A2CC-62D1-DD4D-95AA-8A63763BE024}" destId="{6BDD5102-1B2A-2942-A818-85BA798F400E}" srcOrd="0" destOrd="0" parTransId="{F40079FE-48CA-E34B-A92A-26BF1E94C284}" sibTransId="{AB0240F2-B150-7B41-905D-BBC79A7B187A}"/>
    <dgm:cxn modelId="{8514AB8F-093C-CD48-B76B-BF99C143516B}" type="presOf" srcId="{B9691153-062D-5149-9733-388DB7071E3E}" destId="{AD573621-7E3A-C848-9CB2-4FA0237B37DB}" srcOrd="0" destOrd="0" presId="urn:microsoft.com/office/officeart/2016/7/layout/VerticalHollowActionList"/>
    <dgm:cxn modelId="{D6EBFC96-7AEE-E745-804A-396D82F5EA04}" type="presOf" srcId="{D2A3FFD8-5B50-F247-896C-9560322D8794}" destId="{E6475A6A-9F39-554C-8C05-956587A6C099}" srcOrd="0" destOrd="0" presId="urn:microsoft.com/office/officeart/2016/7/layout/VerticalHollowActionList"/>
    <dgm:cxn modelId="{01BF5B9D-7FA5-BA45-A9E0-F323EA89E3AD}" srcId="{8119690A-996F-D046-B16D-5BF48DEBBE68}" destId="{AAC982CC-4D37-CF4C-8704-607F0CF7AF0B}" srcOrd="3" destOrd="0" parTransId="{A48824EE-E7DA-3649-B3B8-EEF952E09B6E}" sibTransId="{6481D72E-EA39-B141-8654-6D0A5E48CF79}"/>
    <dgm:cxn modelId="{0497509F-7A20-F84B-8470-D9BFA0F8B53B}" srcId="{89AE62D6-A7B0-3E43-9DB8-4EF781947E08}" destId="{3DD850B4-CD73-5E4F-A123-D96E029C4DF2}" srcOrd="0" destOrd="0" parTransId="{C23C4695-DCAA-DE4A-8439-331BED7DE133}" sibTransId="{5D350BB3-8567-F64D-8484-99AE5EB13FEC}"/>
    <dgm:cxn modelId="{3C6970A3-72B4-6B4D-A577-E4FF6B7D6194}" srcId="{8119690A-996F-D046-B16D-5BF48DEBBE68}" destId="{3905C9DC-E7F3-C440-99CA-F097FE85B1A0}" srcOrd="6" destOrd="0" parTransId="{68E642D3-2D9E-F345-98F0-0E3548A75D9E}" sibTransId="{06A614A3-B7CA-7F44-93C4-7BB2AF9ED8F0}"/>
    <dgm:cxn modelId="{ED9475A3-F4D5-3540-A2E8-7E57E278FF7C}" srcId="{C399D6F6-AB36-004F-B48E-0D6FA6C77742}" destId="{215E1146-4F92-2A4F-96C3-5E03EFCEBB51}" srcOrd="0" destOrd="0" parTransId="{0628BD1E-C2CF-0B4D-9BBF-F0718E46E915}" sibTransId="{614B3A85-12E3-404A-82B3-73B0B0FDBA0B}"/>
    <dgm:cxn modelId="{67F852AA-11BE-4842-BDB4-898E33F4C871}" type="presOf" srcId="{89AE62D6-A7B0-3E43-9DB8-4EF781947E08}" destId="{9EFE440A-504A-374A-AAAB-E39F5B32BF7D}" srcOrd="0" destOrd="0" presId="urn:microsoft.com/office/officeart/2016/7/layout/VerticalHollowActionList"/>
    <dgm:cxn modelId="{522599B2-BF0F-0141-A269-911D0B6A1CAE}" srcId="{F5A46A5F-0E08-D345-B32E-B93083610651}" destId="{AF2B7FC9-4B25-D64B-92A8-38ACAFA1ABDA}" srcOrd="0" destOrd="0" parTransId="{55788487-DFDA-4D49-B881-0CDB721AE2C8}" sibTransId="{0BD2BF72-38B5-C24E-8F22-673C5DDD153D}"/>
    <dgm:cxn modelId="{4150ACB2-C80E-2346-8138-1469E64AED57}" type="presOf" srcId="{26DEB612-65E2-6645-B8D3-56056A49F8E2}" destId="{17E6140F-E9B9-714E-89CA-E57135830C9B}" srcOrd="0" destOrd="0" presId="urn:microsoft.com/office/officeart/2016/7/layout/VerticalHollowActionList"/>
    <dgm:cxn modelId="{8FEFF8DA-7C50-F74A-9F4E-362701B9F5C4}" type="presOf" srcId="{D6EED1F7-670B-3343-A68B-58AA8FB97730}" destId="{FEE6A4B0-D7F0-D441-B3F5-981A006B78B5}" srcOrd="0" destOrd="0" presId="urn:microsoft.com/office/officeart/2016/7/layout/VerticalHollowActionList"/>
    <dgm:cxn modelId="{C99EDCE1-30BB-AA43-A441-97B909B52824}" srcId="{8119690A-996F-D046-B16D-5BF48DEBBE68}" destId="{D2A3FFD8-5B50-F247-896C-9560322D8794}" srcOrd="8" destOrd="0" parTransId="{FCC54582-3A49-DC44-8F94-E579A9572B9F}" sibTransId="{BB0D442D-65E5-8A41-8ED9-DF935661E80D}"/>
    <dgm:cxn modelId="{76EB2EE2-A9B5-2744-9682-4DFC1DEABB19}" type="presOf" srcId="{FBEDE964-9E04-2A4F-98D2-6C979030AF75}" destId="{6CAA2B4F-CB95-5742-B680-52054669A873}" srcOrd="0" destOrd="0" presId="urn:microsoft.com/office/officeart/2016/7/layout/VerticalHollowActionList"/>
    <dgm:cxn modelId="{E7BF07E3-5B21-334E-B917-8B011125D8AC}" srcId="{8119690A-996F-D046-B16D-5BF48DEBBE68}" destId="{F5A46A5F-0E08-D345-B32E-B93083610651}" srcOrd="1" destOrd="0" parTransId="{91237567-1D62-604A-8009-6CF5D71E7446}" sibTransId="{4BC4A44B-17FF-8A45-B9FC-7378D9052CFB}"/>
    <dgm:cxn modelId="{9B4A12EA-CF58-274F-9E07-FFBB9DAA4706}" srcId="{AAC982CC-4D37-CF4C-8704-607F0CF7AF0B}" destId="{26DEB612-65E2-6645-B8D3-56056A49F8E2}" srcOrd="0" destOrd="0" parTransId="{61620603-1FA1-0440-BE58-A8AF7E62E074}" sibTransId="{A4CD1EE7-5FDE-D047-8231-AE3EA7D110E6}"/>
    <dgm:cxn modelId="{64C7E0EA-22C4-7E4C-B8A3-4977C9B9AF25}" type="presOf" srcId="{AAC982CC-4D37-CF4C-8704-607F0CF7AF0B}" destId="{769A779D-F162-6249-98C4-5F5E48E695C6}" srcOrd="0" destOrd="0" presId="urn:microsoft.com/office/officeart/2016/7/layout/VerticalHollowActionList"/>
    <dgm:cxn modelId="{179A5CF9-DA64-AD4B-BA00-BCFE024EA778}" type="presOf" srcId="{121FC45B-E59F-4840-83F1-E2AF8F875A71}" destId="{0C33CC49-206E-F445-AFCD-E5ECB307CCBD}" srcOrd="0" destOrd="0" presId="urn:microsoft.com/office/officeart/2016/7/layout/VerticalHollowActionList"/>
    <dgm:cxn modelId="{B01031FB-411F-F845-AE4F-10A5F07134F3}" type="presOf" srcId="{AF2B7FC9-4B25-D64B-92A8-38ACAFA1ABDA}" destId="{E698DA4B-E064-BC46-8EBC-8D03752AC169}" srcOrd="0" destOrd="0" presId="urn:microsoft.com/office/officeart/2016/7/layout/VerticalHollowActionList"/>
    <dgm:cxn modelId="{989EABFE-E892-CD4F-917F-FE38A589F578}" srcId="{6633C250-8DEF-2E44-821D-7332A7E114FD}" destId="{D6EED1F7-670B-3343-A68B-58AA8FB97730}" srcOrd="0" destOrd="0" parTransId="{E841F9B3-3CCD-5242-9EC7-7E92E9A8F75F}" sibTransId="{2A5430C8-F7BE-554B-B815-DDC36C9B7E3B}"/>
    <dgm:cxn modelId="{63D176E7-152B-214A-AB5C-75DFFBD57CAC}" type="presParOf" srcId="{7D2923E0-EE5E-1E4E-B9B6-771B058F2254}" destId="{D7918EF2-1CAF-3843-BE20-06E9BC9C48AD}" srcOrd="0" destOrd="0" presId="urn:microsoft.com/office/officeart/2016/7/layout/VerticalHollowActionList"/>
    <dgm:cxn modelId="{BEFC3114-0B38-AD4D-954E-3E5F5D3F4F7C}" type="presParOf" srcId="{D7918EF2-1CAF-3843-BE20-06E9BC9C48AD}" destId="{1FD92DD0-9DE1-1041-B9D3-3422E0CDD91D}" srcOrd="0" destOrd="0" presId="urn:microsoft.com/office/officeart/2016/7/layout/VerticalHollowActionList"/>
    <dgm:cxn modelId="{DC40D61B-37EF-0E43-BCCC-632A52301C75}" type="presParOf" srcId="{D7918EF2-1CAF-3843-BE20-06E9BC9C48AD}" destId="{FEE6A4B0-D7F0-D441-B3F5-981A006B78B5}" srcOrd="1" destOrd="0" presId="urn:microsoft.com/office/officeart/2016/7/layout/VerticalHollowActionList"/>
    <dgm:cxn modelId="{990EB132-1C51-BD4F-A081-DA881C20DDA9}" type="presParOf" srcId="{7D2923E0-EE5E-1E4E-B9B6-771B058F2254}" destId="{E69C6754-60EB-1B41-98E5-02B796BFE65F}" srcOrd="1" destOrd="0" presId="urn:microsoft.com/office/officeart/2016/7/layout/VerticalHollowActionList"/>
    <dgm:cxn modelId="{8035B05F-8050-E645-A635-E6F886BAD695}" type="presParOf" srcId="{7D2923E0-EE5E-1E4E-B9B6-771B058F2254}" destId="{571A332D-E161-194D-805B-BA66EC89149C}" srcOrd="2" destOrd="0" presId="urn:microsoft.com/office/officeart/2016/7/layout/VerticalHollowActionList"/>
    <dgm:cxn modelId="{479FF8F7-F40E-CF4B-ADF2-8D9E8C26A2E8}" type="presParOf" srcId="{571A332D-E161-194D-805B-BA66EC89149C}" destId="{95BF5159-882C-2D42-B2B7-3E0883FD81CB}" srcOrd="0" destOrd="0" presId="urn:microsoft.com/office/officeart/2016/7/layout/VerticalHollowActionList"/>
    <dgm:cxn modelId="{42B2A7B7-F8DF-9740-8889-CEAC1C020475}" type="presParOf" srcId="{571A332D-E161-194D-805B-BA66EC89149C}" destId="{E698DA4B-E064-BC46-8EBC-8D03752AC169}" srcOrd="1" destOrd="0" presId="urn:microsoft.com/office/officeart/2016/7/layout/VerticalHollowActionList"/>
    <dgm:cxn modelId="{11FA3672-7497-AD4D-A5E9-442687CE5C9D}" type="presParOf" srcId="{7D2923E0-EE5E-1E4E-B9B6-771B058F2254}" destId="{0B62F9F0-E3DC-4046-92E3-A976D111270D}" srcOrd="3" destOrd="0" presId="urn:microsoft.com/office/officeart/2016/7/layout/VerticalHollowActionList"/>
    <dgm:cxn modelId="{52DD9B68-7D03-3944-A88F-62E36B143DA9}" type="presParOf" srcId="{7D2923E0-EE5E-1E4E-B9B6-771B058F2254}" destId="{207442B4-61A0-B448-9467-2F5C1B565CE4}" srcOrd="4" destOrd="0" presId="urn:microsoft.com/office/officeart/2016/7/layout/VerticalHollowActionList"/>
    <dgm:cxn modelId="{D328C258-E129-F54D-A0E5-6450D1B37EAD}" type="presParOf" srcId="{207442B4-61A0-B448-9467-2F5C1B565CE4}" destId="{6B535696-A923-384F-AA42-716C5B3E2CC6}" srcOrd="0" destOrd="0" presId="urn:microsoft.com/office/officeart/2016/7/layout/VerticalHollowActionList"/>
    <dgm:cxn modelId="{C223A519-8995-1C41-B51E-C3972E14DA36}" type="presParOf" srcId="{207442B4-61A0-B448-9467-2F5C1B565CE4}" destId="{A79D1748-7AAB-B845-AAAF-F377DF9ACDC5}" srcOrd="1" destOrd="0" presId="urn:microsoft.com/office/officeart/2016/7/layout/VerticalHollowActionList"/>
    <dgm:cxn modelId="{98FBF559-927C-134D-9281-1A3344E97CB0}" type="presParOf" srcId="{7D2923E0-EE5E-1E4E-B9B6-771B058F2254}" destId="{32F6F468-0D49-6E42-9097-C2C793160532}" srcOrd="5" destOrd="0" presId="urn:microsoft.com/office/officeart/2016/7/layout/VerticalHollowActionList"/>
    <dgm:cxn modelId="{2E3DC0DC-9337-2F42-A9B7-93A92E290B6C}" type="presParOf" srcId="{7D2923E0-EE5E-1E4E-B9B6-771B058F2254}" destId="{CFE46864-CEA0-214C-B712-27438BCD03CA}" srcOrd="6" destOrd="0" presId="urn:microsoft.com/office/officeart/2016/7/layout/VerticalHollowActionList"/>
    <dgm:cxn modelId="{22A79F32-B200-E74E-B67C-836259358925}" type="presParOf" srcId="{CFE46864-CEA0-214C-B712-27438BCD03CA}" destId="{769A779D-F162-6249-98C4-5F5E48E695C6}" srcOrd="0" destOrd="0" presId="urn:microsoft.com/office/officeart/2016/7/layout/VerticalHollowActionList"/>
    <dgm:cxn modelId="{D97573CA-F149-F544-93C5-FAA33A14A098}" type="presParOf" srcId="{CFE46864-CEA0-214C-B712-27438BCD03CA}" destId="{17E6140F-E9B9-714E-89CA-E57135830C9B}" srcOrd="1" destOrd="0" presId="urn:microsoft.com/office/officeart/2016/7/layout/VerticalHollowActionList"/>
    <dgm:cxn modelId="{0683F9F4-4F08-C44F-B2FD-B451AAE2C025}" type="presParOf" srcId="{7D2923E0-EE5E-1E4E-B9B6-771B058F2254}" destId="{D9A0E9DA-2576-0D41-A283-3BA501FE8D46}" srcOrd="7" destOrd="0" presId="urn:microsoft.com/office/officeart/2016/7/layout/VerticalHollowActionList"/>
    <dgm:cxn modelId="{C8B3BB23-82EE-3741-A097-18D7CF73202C}" type="presParOf" srcId="{7D2923E0-EE5E-1E4E-B9B6-771B058F2254}" destId="{385BB9EF-C2BD-F948-9A2F-B93DDC7B3358}" srcOrd="8" destOrd="0" presId="urn:microsoft.com/office/officeart/2016/7/layout/VerticalHollowActionList"/>
    <dgm:cxn modelId="{120A0F2D-D81B-6247-8B4B-8C4BE1F18683}" type="presParOf" srcId="{385BB9EF-C2BD-F948-9A2F-B93DDC7B3358}" destId="{9EFE440A-504A-374A-AAAB-E39F5B32BF7D}" srcOrd="0" destOrd="0" presId="urn:microsoft.com/office/officeart/2016/7/layout/VerticalHollowActionList"/>
    <dgm:cxn modelId="{46057B54-B2FE-3B41-B187-F48A456F530E}" type="presParOf" srcId="{385BB9EF-C2BD-F948-9A2F-B93DDC7B3358}" destId="{3B39B2D8-8AE2-2F49-B8FD-FAC4D9B2BB8C}" srcOrd="1" destOrd="0" presId="urn:microsoft.com/office/officeart/2016/7/layout/VerticalHollowActionList"/>
    <dgm:cxn modelId="{8338D267-5DBD-6943-B4AB-0CBF08AA79F1}" type="presParOf" srcId="{7D2923E0-EE5E-1E4E-B9B6-771B058F2254}" destId="{53966E60-D396-0C4B-B095-84D6B905D1F0}" srcOrd="9" destOrd="0" presId="urn:microsoft.com/office/officeart/2016/7/layout/VerticalHollowActionList"/>
    <dgm:cxn modelId="{33CCEB1D-0A0D-BF44-B267-C377216710FA}" type="presParOf" srcId="{7D2923E0-EE5E-1E4E-B9B6-771B058F2254}" destId="{A9B6A29D-895E-964D-BD49-49B1362CA7A5}" srcOrd="10" destOrd="0" presId="urn:microsoft.com/office/officeart/2016/7/layout/VerticalHollowActionList"/>
    <dgm:cxn modelId="{FFB30C9D-B529-F445-8E20-460BB4C9516B}" type="presParOf" srcId="{A9B6A29D-895E-964D-BD49-49B1362CA7A5}" destId="{AD573621-7E3A-C848-9CB2-4FA0237B37DB}" srcOrd="0" destOrd="0" presId="urn:microsoft.com/office/officeart/2016/7/layout/VerticalHollowActionList"/>
    <dgm:cxn modelId="{2ECE9989-586E-6043-8BDF-10F7D2D964AD}" type="presParOf" srcId="{A9B6A29D-895E-964D-BD49-49B1362CA7A5}" destId="{6CAA2B4F-CB95-5742-B680-52054669A873}" srcOrd="1" destOrd="0" presId="urn:microsoft.com/office/officeart/2016/7/layout/VerticalHollowActionList"/>
    <dgm:cxn modelId="{EA8DC25F-473C-3246-8920-C56D915CB1DC}" type="presParOf" srcId="{7D2923E0-EE5E-1E4E-B9B6-771B058F2254}" destId="{2F54D1DB-02B1-6842-8634-EB5797C88611}" srcOrd="11" destOrd="0" presId="urn:microsoft.com/office/officeart/2016/7/layout/VerticalHollowActionList"/>
    <dgm:cxn modelId="{07EF7C3C-4DCF-EE45-BFE5-AD0983E162FC}" type="presParOf" srcId="{7D2923E0-EE5E-1E4E-B9B6-771B058F2254}" destId="{EFEC7951-F9BD-F548-AD8E-9E748D33F95F}" srcOrd="12" destOrd="0" presId="urn:microsoft.com/office/officeart/2016/7/layout/VerticalHollowActionList"/>
    <dgm:cxn modelId="{536F356C-E115-684F-89B4-D33521DA4F19}" type="presParOf" srcId="{EFEC7951-F9BD-F548-AD8E-9E748D33F95F}" destId="{C565A562-7023-B945-BC04-77F3FB5CB842}" srcOrd="0" destOrd="0" presId="urn:microsoft.com/office/officeart/2016/7/layout/VerticalHollowActionList"/>
    <dgm:cxn modelId="{84159856-8941-8840-903D-A6BB48E05B61}" type="presParOf" srcId="{EFEC7951-F9BD-F548-AD8E-9E748D33F95F}" destId="{A503E698-E304-7645-B7DC-146444136BB9}" srcOrd="1" destOrd="0" presId="urn:microsoft.com/office/officeart/2016/7/layout/VerticalHollowActionList"/>
    <dgm:cxn modelId="{48311300-12DB-1E4A-B3A8-94D93A92AABB}" type="presParOf" srcId="{7D2923E0-EE5E-1E4E-B9B6-771B058F2254}" destId="{77839915-DD3E-0D49-8F85-6E9202F86A8A}" srcOrd="13" destOrd="0" presId="urn:microsoft.com/office/officeart/2016/7/layout/VerticalHollowActionList"/>
    <dgm:cxn modelId="{0FE65295-8505-3645-8BAF-348C42F10481}" type="presParOf" srcId="{7D2923E0-EE5E-1E4E-B9B6-771B058F2254}" destId="{B0BC906F-259D-FB44-87E1-2E44C912BDDB}" srcOrd="14" destOrd="0" presId="urn:microsoft.com/office/officeart/2016/7/layout/VerticalHollowActionList"/>
    <dgm:cxn modelId="{BC63DFF2-27C6-9647-BD51-55B97651DD04}" type="presParOf" srcId="{B0BC906F-259D-FB44-87E1-2E44C912BDDB}" destId="{05A053D7-AFD5-634D-A48C-7297AB08ABAC}" srcOrd="0" destOrd="0" presId="urn:microsoft.com/office/officeart/2016/7/layout/VerticalHollowActionList"/>
    <dgm:cxn modelId="{5EDB6625-F7B3-4B4F-A992-647FD8E8CC18}" type="presParOf" srcId="{B0BC906F-259D-FB44-87E1-2E44C912BDDB}" destId="{4785B323-7A2F-C04F-97C7-A32DB1DB4743}" srcOrd="1" destOrd="0" presId="urn:microsoft.com/office/officeart/2016/7/layout/VerticalHollowActionList"/>
    <dgm:cxn modelId="{2C31217C-4F85-2C4B-82D2-033C60541699}" type="presParOf" srcId="{7D2923E0-EE5E-1E4E-B9B6-771B058F2254}" destId="{18FBC1FC-69F5-2D45-B5A5-1EE4254F6233}" srcOrd="15" destOrd="0" presId="urn:microsoft.com/office/officeart/2016/7/layout/VerticalHollowActionList"/>
    <dgm:cxn modelId="{9D2C059F-F344-9341-98C1-25B7FA5B004F}" type="presParOf" srcId="{7D2923E0-EE5E-1E4E-B9B6-771B058F2254}" destId="{7CFCA21B-74ED-FA42-BD6F-7D84EEB825ED}" srcOrd="16" destOrd="0" presId="urn:microsoft.com/office/officeart/2016/7/layout/VerticalHollowActionList"/>
    <dgm:cxn modelId="{8BFEAB21-9261-F44F-A82D-A36E862C5B7B}" type="presParOf" srcId="{7CFCA21B-74ED-FA42-BD6F-7D84EEB825ED}" destId="{E6475A6A-9F39-554C-8C05-956587A6C099}" srcOrd="0" destOrd="0" presId="urn:microsoft.com/office/officeart/2016/7/layout/VerticalHollowActionList"/>
    <dgm:cxn modelId="{CC2C0AF1-F27A-5A44-A853-AC644D5D6D4C}" type="presParOf" srcId="{7CFCA21B-74ED-FA42-BD6F-7D84EEB825ED}" destId="{0C33CC49-206E-F445-AFCD-E5ECB307CCBD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C108D4-BFFB-E947-B700-084A2D47AAF6}" type="doc">
      <dgm:prSet loTypeId="urn:microsoft.com/office/officeart/2005/8/layout/hierarchy1" loCatId="list" qsTypeId="urn:microsoft.com/office/officeart/2005/8/quickstyle/simple1" qsCatId="simple" csTypeId="urn:microsoft.com/office/officeart/2005/8/colors/colorful4" csCatId="colorful"/>
      <dgm:spPr/>
    </dgm:pt>
    <dgm:pt modelId="{C94B8187-F233-984D-BF07-0B97D5FB13CB}">
      <dgm:prSet/>
      <dgm:spPr/>
      <dgm:t>
        <a:bodyPr/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CRYPTOLOGY</a:t>
          </a:r>
        </a:p>
      </dgm:t>
    </dgm:pt>
    <dgm:pt modelId="{FFB6484C-339C-2C42-8F3E-EC6AC74F180A}" type="parTrans" cxnId="{EA1A0EFD-DAA3-CD44-9DA6-F768088BB822}">
      <dgm:prSet/>
      <dgm:spPr/>
      <dgm:t>
        <a:bodyPr/>
        <a:lstStyle/>
        <a:p>
          <a:endParaRPr lang="en-US"/>
        </a:p>
      </dgm:t>
    </dgm:pt>
    <dgm:pt modelId="{DB20850D-AA23-0B4B-A52B-13BE3797C4CD}" type="sibTrans" cxnId="{EA1A0EFD-DAA3-CD44-9DA6-F768088BB822}">
      <dgm:prSet/>
      <dgm:spPr/>
      <dgm:t>
        <a:bodyPr/>
        <a:lstStyle/>
        <a:p>
          <a:endParaRPr lang="en-US"/>
        </a:p>
      </dgm:t>
    </dgm:pt>
    <dgm:pt modelId="{BAAA00CD-B72F-A742-9EA9-E0131B07FC4D}">
      <dgm:prSet/>
      <dgm:spPr/>
      <dgm:t>
        <a:bodyPr/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CRYPTOGRAPHY</a:t>
          </a:r>
        </a:p>
      </dgm:t>
    </dgm:pt>
    <dgm:pt modelId="{6DC9147C-2A05-9A49-B482-E5C9C3703457}" type="parTrans" cxnId="{BA08C69C-85C2-384C-B894-1AB171201DE4}">
      <dgm:prSet/>
      <dgm:spPr/>
      <dgm:t>
        <a:bodyPr/>
        <a:lstStyle/>
        <a:p>
          <a:endParaRPr lang="en-US"/>
        </a:p>
      </dgm:t>
    </dgm:pt>
    <dgm:pt modelId="{C7DBF0CD-1A53-B24B-8611-B9A8AF38EF27}" type="sibTrans" cxnId="{BA08C69C-85C2-384C-B894-1AB171201DE4}">
      <dgm:prSet/>
      <dgm:spPr/>
      <dgm:t>
        <a:bodyPr/>
        <a:lstStyle/>
        <a:p>
          <a:endParaRPr lang="en-US"/>
        </a:p>
      </dgm:t>
    </dgm:pt>
    <dgm:pt modelId="{C7DF4CD2-3150-1345-8F71-C18467F42B7A}">
      <dgm:prSet/>
      <dgm:spPr/>
      <dgm:t>
        <a:bodyPr/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Private Key</a:t>
          </a:r>
        </a:p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(Secret Key)</a:t>
          </a:r>
        </a:p>
      </dgm:t>
    </dgm:pt>
    <dgm:pt modelId="{C8A54B1E-0B9F-CF44-A0BE-4708A6C4EAF0}" type="parTrans" cxnId="{E298BA0E-B88B-7244-8BD3-4991E064E355}">
      <dgm:prSet/>
      <dgm:spPr/>
      <dgm:t>
        <a:bodyPr/>
        <a:lstStyle/>
        <a:p>
          <a:endParaRPr lang="en-US"/>
        </a:p>
      </dgm:t>
    </dgm:pt>
    <dgm:pt modelId="{E3D4A3B8-8165-7149-A3E5-F6C0DDDD675C}" type="sibTrans" cxnId="{E298BA0E-B88B-7244-8BD3-4991E064E355}">
      <dgm:prSet/>
      <dgm:spPr/>
      <dgm:t>
        <a:bodyPr/>
        <a:lstStyle/>
        <a:p>
          <a:endParaRPr lang="en-US"/>
        </a:p>
      </dgm:t>
    </dgm:pt>
    <dgm:pt modelId="{A18A292D-DF2C-4143-9A3C-C563DD0FE971}">
      <dgm:prSet/>
      <dgm:spPr/>
      <dgm:t>
        <a:bodyPr/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Block Cipher</a:t>
          </a:r>
        </a:p>
      </dgm:t>
    </dgm:pt>
    <dgm:pt modelId="{1A5120B0-1AD8-DD4C-8B05-932F362DFF1B}" type="parTrans" cxnId="{E379EBB1-349B-8943-9EC9-312FF29EABC7}">
      <dgm:prSet/>
      <dgm:spPr/>
      <dgm:t>
        <a:bodyPr/>
        <a:lstStyle/>
        <a:p>
          <a:endParaRPr lang="en-US"/>
        </a:p>
      </dgm:t>
    </dgm:pt>
    <dgm:pt modelId="{5D2A7FF2-D2AF-D64B-9C95-BD02D8D06AB8}" type="sibTrans" cxnId="{E379EBB1-349B-8943-9EC9-312FF29EABC7}">
      <dgm:prSet/>
      <dgm:spPr/>
      <dgm:t>
        <a:bodyPr/>
        <a:lstStyle/>
        <a:p>
          <a:endParaRPr lang="en-US"/>
        </a:p>
      </dgm:t>
    </dgm:pt>
    <dgm:pt modelId="{A2C4FB9E-D35A-FD4A-9A38-AB950779F0C3}">
      <dgm:prSet/>
      <dgm:spPr/>
      <dgm:t>
        <a:bodyPr/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Stream Cipher</a:t>
          </a:r>
        </a:p>
      </dgm:t>
    </dgm:pt>
    <dgm:pt modelId="{6E8421CA-8FE8-6747-A271-492D320D8616}" type="parTrans" cxnId="{675F0CD9-B4F3-A44E-B445-39C9D6461740}">
      <dgm:prSet/>
      <dgm:spPr/>
      <dgm:t>
        <a:bodyPr/>
        <a:lstStyle/>
        <a:p>
          <a:endParaRPr lang="en-US"/>
        </a:p>
      </dgm:t>
    </dgm:pt>
    <dgm:pt modelId="{3F1F2E5B-4E54-5F4E-B787-171AC46B277E}" type="sibTrans" cxnId="{675F0CD9-B4F3-A44E-B445-39C9D6461740}">
      <dgm:prSet/>
      <dgm:spPr/>
      <dgm:t>
        <a:bodyPr/>
        <a:lstStyle/>
        <a:p>
          <a:endParaRPr lang="en-US"/>
        </a:p>
      </dgm:t>
    </dgm:pt>
    <dgm:pt modelId="{FB7E41A5-FF4A-7446-9B86-D1C2DD2079B6}">
      <dgm:prSet/>
      <dgm:spPr/>
      <dgm:t>
        <a:bodyPr/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Public Key</a:t>
          </a:r>
        </a:p>
      </dgm:t>
    </dgm:pt>
    <dgm:pt modelId="{81601C0D-9D84-4C42-8011-6EEFDF9CF75B}" type="parTrans" cxnId="{394BC94A-47F9-E04E-967C-073F65323816}">
      <dgm:prSet/>
      <dgm:spPr/>
      <dgm:t>
        <a:bodyPr/>
        <a:lstStyle/>
        <a:p>
          <a:endParaRPr lang="en-US"/>
        </a:p>
      </dgm:t>
    </dgm:pt>
    <dgm:pt modelId="{0E10145B-7BF6-1B4E-8CC8-21B961168A95}" type="sibTrans" cxnId="{394BC94A-47F9-E04E-967C-073F65323816}">
      <dgm:prSet/>
      <dgm:spPr/>
      <dgm:t>
        <a:bodyPr/>
        <a:lstStyle/>
        <a:p>
          <a:endParaRPr lang="en-US"/>
        </a:p>
      </dgm:t>
    </dgm:pt>
    <dgm:pt modelId="{8E46A5F5-603A-7F40-BBC3-84A15485B20A}">
      <dgm:prSet/>
      <dgm:spPr/>
      <dgm:t>
        <a:bodyPr/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Integer Factorization</a:t>
          </a:r>
        </a:p>
      </dgm:t>
    </dgm:pt>
    <dgm:pt modelId="{47A7FEFC-3A67-A14A-915B-C42D9ACC66DB}" type="parTrans" cxnId="{39E7244B-7D75-274C-BF5E-D5801DE5B2D5}">
      <dgm:prSet/>
      <dgm:spPr/>
      <dgm:t>
        <a:bodyPr/>
        <a:lstStyle/>
        <a:p>
          <a:endParaRPr lang="en-US"/>
        </a:p>
      </dgm:t>
    </dgm:pt>
    <dgm:pt modelId="{B2435DC3-4584-E341-AA99-B5F27CC1E248}" type="sibTrans" cxnId="{39E7244B-7D75-274C-BF5E-D5801DE5B2D5}">
      <dgm:prSet/>
      <dgm:spPr/>
      <dgm:t>
        <a:bodyPr/>
        <a:lstStyle/>
        <a:p>
          <a:endParaRPr lang="en-US"/>
        </a:p>
      </dgm:t>
    </dgm:pt>
    <dgm:pt modelId="{718B28E0-4C8E-4749-A26A-130D99BCE53E}">
      <dgm:prSet/>
      <dgm:spPr/>
      <dgm:t>
        <a:bodyPr/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Discrete Logarithm</a:t>
          </a:r>
        </a:p>
      </dgm:t>
    </dgm:pt>
    <dgm:pt modelId="{E97AD3AA-F5EC-854E-AEF2-2CBF1873E3D9}" type="parTrans" cxnId="{68CFB8A0-56DC-4E4E-8E01-451E5072F7D5}">
      <dgm:prSet/>
      <dgm:spPr/>
      <dgm:t>
        <a:bodyPr/>
        <a:lstStyle/>
        <a:p>
          <a:endParaRPr lang="en-US"/>
        </a:p>
      </dgm:t>
    </dgm:pt>
    <dgm:pt modelId="{D62A9473-B7AC-E546-BB5E-B0EB1AC0F1B4}" type="sibTrans" cxnId="{68CFB8A0-56DC-4E4E-8E01-451E5072F7D5}">
      <dgm:prSet/>
      <dgm:spPr/>
      <dgm:t>
        <a:bodyPr/>
        <a:lstStyle/>
        <a:p>
          <a:endParaRPr lang="en-US"/>
        </a:p>
      </dgm:t>
    </dgm:pt>
    <dgm:pt modelId="{36A3173D-1900-4049-8448-CB301F4362AD}">
      <dgm:prSet/>
      <dgm:spPr/>
      <dgm:t>
        <a:bodyPr/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b="0" i="0" u="none" strike="noStrike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CRYPTANALYSIS</a:t>
          </a:r>
        </a:p>
      </dgm:t>
    </dgm:pt>
    <dgm:pt modelId="{925DE0DE-B844-794E-A79C-F08A9DA1E33C}" type="parTrans" cxnId="{689E62B6-06B5-F444-8F7D-5BB7F9B51EE8}">
      <dgm:prSet/>
      <dgm:spPr/>
      <dgm:t>
        <a:bodyPr/>
        <a:lstStyle/>
        <a:p>
          <a:endParaRPr lang="en-US"/>
        </a:p>
      </dgm:t>
    </dgm:pt>
    <dgm:pt modelId="{97AC99EA-08CE-C64D-BD30-66484CCF337E}" type="sibTrans" cxnId="{689E62B6-06B5-F444-8F7D-5BB7F9B51EE8}">
      <dgm:prSet/>
      <dgm:spPr/>
      <dgm:t>
        <a:bodyPr/>
        <a:lstStyle/>
        <a:p>
          <a:endParaRPr lang="en-US"/>
        </a:p>
      </dgm:t>
    </dgm:pt>
    <dgm:pt modelId="{44714781-9C99-E143-835C-709C23F34F33}" type="pres">
      <dgm:prSet presAssocID="{87C108D4-BFFB-E947-B700-084A2D47AAF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FD51849-AAF7-6845-83ED-D6B727658B3F}" type="pres">
      <dgm:prSet presAssocID="{C94B8187-F233-984D-BF07-0B97D5FB13CB}" presName="hierRoot1" presStyleCnt="0"/>
      <dgm:spPr/>
    </dgm:pt>
    <dgm:pt modelId="{8719DD5C-A824-8E45-868A-C6A14B0C55C7}" type="pres">
      <dgm:prSet presAssocID="{C94B8187-F233-984D-BF07-0B97D5FB13CB}" presName="composite" presStyleCnt="0"/>
      <dgm:spPr/>
    </dgm:pt>
    <dgm:pt modelId="{616097FA-91F3-F648-86F2-A1F3CD720522}" type="pres">
      <dgm:prSet presAssocID="{C94B8187-F233-984D-BF07-0B97D5FB13CB}" presName="background" presStyleLbl="node0" presStyleIdx="0" presStyleCnt="1"/>
      <dgm:spPr/>
    </dgm:pt>
    <dgm:pt modelId="{5D7EC0A1-4569-2A4A-98D4-0BA3AA60D5CF}" type="pres">
      <dgm:prSet presAssocID="{C94B8187-F233-984D-BF07-0B97D5FB13CB}" presName="text" presStyleLbl="fgAcc0" presStyleIdx="0" presStyleCnt="1">
        <dgm:presLayoutVars>
          <dgm:chPref val="3"/>
        </dgm:presLayoutVars>
      </dgm:prSet>
      <dgm:spPr/>
    </dgm:pt>
    <dgm:pt modelId="{969A2210-10AE-1C4A-99BC-A6A96637D194}" type="pres">
      <dgm:prSet presAssocID="{C94B8187-F233-984D-BF07-0B97D5FB13CB}" presName="hierChild2" presStyleCnt="0"/>
      <dgm:spPr/>
    </dgm:pt>
    <dgm:pt modelId="{6E92D242-6CF7-2541-952D-2764F04317AB}" type="pres">
      <dgm:prSet presAssocID="{6DC9147C-2A05-9A49-B482-E5C9C3703457}" presName="Name10" presStyleLbl="parChTrans1D2" presStyleIdx="0" presStyleCnt="2"/>
      <dgm:spPr/>
    </dgm:pt>
    <dgm:pt modelId="{70FAE11C-EF40-9F49-A824-3A95728CCDB3}" type="pres">
      <dgm:prSet presAssocID="{BAAA00CD-B72F-A742-9EA9-E0131B07FC4D}" presName="hierRoot2" presStyleCnt="0"/>
      <dgm:spPr/>
    </dgm:pt>
    <dgm:pt modelId="{45034D34-DE89-324D-994A-9D38B0A91CB6}" type="pres">
      <dgm:prSet presAssocID="{BAAA00CD-B72F-A742-9EA9-E0131B07FC4D}" presName="composite2" presStyleCnt="0"/>
      <dgm:spPr/>
    </dgm:pt>
    <dgm:pt modelId="{A06C7977-3882-1845-8108-A0D9318AED76}" type="pres">
      <dgm:prSet presAssocID="{BAAA00CD-B72F-A742-9EA9-E0131B07FC4D}" presName="background2" presStyleLbl="node2" presStyleIdx="0" presStyleCnt="2"/>
      <dgm:spPr/>
    </dgm:pt>
    <dgm:pt modelId="{522A2FFE-2F09-D54F-831B-8AF7FBA72F7E}" type="pres">
      <dgm:prSet presAssocID="{BAAA00CD-B72F-A742-9EA9-E0131B07FC4D}" presName="text2" presStyleLbl="fgAcc2" presStyleIdx="0" presStyleCnt="2">
        <dgm:presLayoutVars>
          <dgm:chPref val="3"/>
        </dgm:presLayoutVars>
      </dgm:prSet>
      <dgm:spPr/>
    </dgm:pt>
    <dgm:pt modelId="{67D938C9-98BD-0D46-A002-1B492EFF6585}" type="pres">
      <dgm:prSet presAssocID="{BAAA00CD-B72F-A742-9EA9-E0131B07FC4D}" presName="hierChild3" presStyleCnt="0"/>
      <dgm:spPr/>
    </dgm:pt>
    <dgm:pt modelId="{46F59F1E-16F1-B646-9844-D323EBBA27A6}" type="pres">
      <dgm:prSet presAssocID="{C8A54B1E-0B9F-CF44-A0BE-4708A6C4EAF0}" presName="Name17" presStyleLbl="parChTrans1D3" presStyleIdx="0" presStyleCnt="2"/>
      <dgm:spPr/>
    </dgm:pt>
    <dgm:pt modelId="{5E18A8DD-135B-AB4F-B7B1-BF401B254F3D}" type="pres">
      <dgm:prSet presAssocID="{C7DF4CD2-3150-1345-8F71-C18467F42B7A}" presName="hierRoot3" presStyleCnt="0"/>
      <dgm:spPr/>
    </dgm:pt>
    <dgm:pt modelId="{B9B0A9B5-21FE-8443-B815-1924EA65CE4D}" type="pres">
      <dgm:prSet presAssocID="{C7DF4CD2-3150-1345-8F71-C18467F42B7A}" presName="composite3" presStyleCnt="0"/>
      <dgm:spPr/>
    </dgm:pt>
    <dgm:pt modelId="{43E705CD-3D21-C34A-85FE-5DAAA2EA8BC9}" type="pres">
      <dgm:prSet presAssocID="{C7DF4CD2-3150-1345-8F71-C18467F42B7A}" presName="background3" presStyleLbl="node3" presStyleIdx="0" presStyleCnt="2"/>
      <dgm:spPr/>
    </dgm:pt>
    <dgm:pt modelId="{7E9E2A90-5992-174C-866C-677B6CF774EB}" type="pres">
      <dgm:prSet presAssocID="{C7DF4CD2-3150-1345-8F71-C18467F42B7A}" presName="text3" presStyleLbl="fgAcc3" presStyleIdx="0" presStyleCnt="2">
        <dgm:presLayoutVars>
          <dgm:chPref val="3"/>
        </dgm:presLayoutVars>
      </dgm:prSet>
      <dgm:spPr/>
    </dgm:pt>
    <dgm:pt modelId="{A1597A29-3563-934C-8945-AF6509011B67}" type="pres">
      <dgm:prSet presAssocID="{C7DF4CD2-3150-1345-8F71-C18467F42B7A}" presName="hierChild4" presStyleCnt="0"/>
      <dgm:spPr/>
    </dgm:pt>
    <dgm:pt modelId="{9396E440-7446-6641-80AC-FBD0040848E7}" type="pres">
      <dgm:prSet presAssocID="{1A5120B0-1AD8-DD4C-8B05-932F362DFF1B}" presName="Name23" presStyleLbl="parChTrans1D4" presStyleIdx="0" presStyleCnt="4"/>
      <dgm:spPr/>
    </dgm:pt>
    <dgm:pt modelId="{98D50F54-8511-6641-8D3F-3AEC00759FA1}" type="pres">
      <dgm:prSet presAssocID="{A18A292D-DF2C-4143-9A3C-C563DD0FE971}" presName="hierRoot4" presStyleCnt="0"/>
      <dgm:spPr/>
    </dgm:pt>
    <dgm:pt modelId="{3DB012E1-C8EF-5C4C-8ACA-B1BADF87496B}" type="pres">
      <dgm:prSet presAssocID="{A18A292D-DF2C-4143-9A3C-C563DD0FE971}" presName="composite4" presStyleCnt="0"/>
      <dgm:spPr/>
    </dgm:pt>
    <dgm:pt modelId="{9826F5AD-0EB9-4542-8B80-489508229A14}" type="pres">
      <dgm:prSet presAssocID="{A18A292D-DF2C-4143-9A3C-C563DD0FE971}" presName="background4" presStyleLbl="node4" presStyleIdx="0" presStyleCnt="4"/>
      <dgm:spPr/>
    </dgm:pt>
    <dgm:pt modelId="{91DCF063-E8E7-CD40-BE44-84671722D51A}" type="pres">
      <dgm:prSet presAssocID="{A18A292D-DF2C-4143-9A3C-C563DD0FE971}" presName="text4" presStyleLbl="fgAcc4" presStyleIdx="0" presStyleCnt="4">
        <dgm:presLayoutVars>
          <dgm:chPref val="3"/>
        </dgm:presLayoutVars>
      </dgm:prSet>
      <dgm:spPr/>
    </dgm:pt>
    <dgm:pt modelId="{AC90F911-DCA5-F741-AEF8-B3AFBF1888A1}" type="pres">
      <dgm:prSet presAssocID="{A18A292D-DF2C-4143-9A3C-C563DD0FE971}" presName="hierChild5" presStyleCnt="0"/>
      <dgm:spPr/>
    </dgm:pt>
    <dgm:pt modelId="{D5ABCF21-0DD8-EB4B-AF95-573EE2379E34}" type="pres">
      <dgm:prSet presAssocID="{6E8421CA-8FE8-6747-A271-492D320D8616}" presName="Name23" presStyleLbl="parChTrans1D4" presStyleIdx="1" presStyleCnt="4"/>
      <dgm:spPr/>
    </dgm:pt>
    <dgm:pt modelId="{D1125B97-553B-524A-B026-5593D837A915}" type="pres">
      <dgm:prSet presAssocID="{A2C4FB9E-D35A-FD4A-9A38-AB950779F0C3}" presName="hierRoot4" presStyleCnt="0"/>
      <dgm:spPr/>
    </dgm:pt>
    <dgm:pt modelId="{0AF24F2C-3693-CF43-91B4-7F818FEDEB92}" type="pres">
      <dgm:prSet presAssocID="{A2C4FB9E-D35A-FD4A-9A38-AB950779F0C3}" presName="composite4" presStyleCnt="0"/>
      <dgm:spPr/>
    </dgm:pt>
    <dgm:pt modelId="{6D28F4A9-5E00-1848-80A7-CEF1FE8B57CA}" type="pres">
      <dgm:prSet presAssocID="{A2C4FB9E-D35A-FD4A-9A38-AB950779F0C3}" presName="background4" presStyleLbl="node4" presStyleIdx="1" presStyleCnt="4"/>
      <dgm:spPr/>
    </dgm:pt>
    <dgm:pt modelId="{326DA120-94D6-CA40-9711-A73F949F4FDD}" type="pres">
      <dgm:prSet presAssocID="{A2C4FB9E-D35A-FD4A-9A38-AB950779F0C3}" presName="text4" presStyleLbl="fgAcc4" presStyleIdx="1" presStyleCnt="4">
        <dgm:presLayoutVars>
          <dgm:chPref val="3"/>
        </dgm:presLayoutVars>
      </dgm:prSet>
      <dgm:spPr/>
    </dgm:pt>
    <dgm:pt modelId="{4255FDF6-8BB4-8C46-9291-26A6E1D4DF5F}" type="pres">
      <dgm:prSet presAssocID="{A2C4FB9E-D35A-FD4A-9A38-AB950779F0C3}" presName="hierChild5" presStyleCnt="0"/>
      <dgm:spPr/>
    </dgm:pt>
    <dgm:pt modelId="{9D882EF6-B9A0-6F46-B819-5DB106CD49CE}" type="pres">
      <dgm:prSet presAssocID="{81601C0D-9D84-4C42-8011-6EEFDF9CF75B}" presName="Name17" presStyleLbl="parChTrans1D3" presStyleIdx="1" presStyleCnt="2"/>
      <dgm:spPr/>
    </dgm:pt>
    <dgm:pt modelId="{4F3C3F76-3903-1E4D-BBEC-3DAAFBD2333E}" type="pres">
      <dgm:prSet presAssocID="{FB7E41A5-FF4A-7446-9B86-D1C2DD2079B6}" presName="hierRoot3" presStyleCnt="0"/>
      <dgm:spPr/>
    </dgm:pt>
    <dgm:pt modelId="{0B7399D4-185E-A640-BF32-78C3ECE897E3}" type="pres">
      <dgm:prSet presAssocID="{FB7E41A5-FF4A-7446-9B86-D1C2DD2079B6}" presName="composite3" presStyleCnt="0"/>
      <dgm:spPr/>
    </dgm:pt>
    <dgm:pt modelId="{964A79D6-D806-034F-9664-1FA1F7251B3C}" type="pres">
      <dgm:prSet presAssocID="{FB7E41A5-FF4A-7446-9B86-D1C2DD2079B6}" presName="background3" presStyleLbl="node3" presStyleIdx="1" presStyleCnt="2"/>
      <dgm:spPr/>
    </dgm:pt>
    <dgm:pt modelId="{590B59B6-C744-F641-9739-E5D525775945}" type="pres">
      <dgm:prSet presAssocID="{FB7E41A5-FF4A-7446-9B86-D1C2DD2079B6}" presName="text3" presStyleLbl="fgAcc3" presStyleIdx="1" presStyleCnt="2">
        <dgm:presLayoutVars>
          <dgm:chPref val="3"/>
        </dgm:presLayoutVars>
      </dgm:prSet>
      <dgm:spPr/>
    </dgm:pt>
    <dgm:pt modelId="{02EC0B0A-8D07-9648-9CB0-69966F4E4861}" type="pres">
      <dgm:prSet presAssocID="{FB7E41A5-FF4A-7446-9B86-D1C2DD2079B6}" presName="hierChild4" presStyleCnt="0"/>
      <dgm:spPr/>
    </dgm:pt>
    <dgm:pt modelId="{F6C26FEA-CB65-8040-9FD8-081CC91E4C81}" type="pres">
      <dgm:prSet presAssocID="{47A7FEFC-3A67-A14A-915B-C42D9ACC66DB}" presName="Name23" presStyleLbl="parChTrans1D4" presStyleIdx="2" presStyleCnt="4"/>
      <dgm:spPr/>
    </dgm:pt>
    <dgm:pt modelId="{A53E1BD9-A19B-0946-A89D-19AEAD4CDB43}" type="pres">
      <dgm:prSet presAssocID="{8E46A5F5-603A-7F40-BBC3-84A15485B20A}" presName="hierRoot4" presStyleCnt="0"/>
      <dgm:spPr/>
    </dgm:pt>
    <dgm:pt modelId="{BC094143-CA49-6249-A949-634B0660573E}" type="pres">
      <dgm:prSet presAssocID="{8E46A5F5-603A-7F40-BBC3-84A15485B20A}" presName="composite4" presStyleCnt="0"/>
      <dgm:spPr/>
    </dgm:pt>
    <dgm:pt modelId="{EA442DC2-9714-C449-9D7C-2B1A3305498A}" type="pres">
      <dgm:prSet presAssocID="{8E46A5F5-603A-7F40-BBC3-84A15485B20A}" presName="background4" presStyleLbl="node4" presStyleIdx="2" presStyleCnt="4"/>
      <dgm:spPr/>
    </dgm:pt>
    <dgm:pt modelId="{C6CE6A2E-F6A4-BB4B-855D-7D055C0D4D09}" type="pres">
      <dgm:prSet presAssocID="{8E46A5F5-603A-7F40-BBC3-84A15485B20A}" presName="text4" presStyleLbl="fgAcc4" presStyleIdx="2" presStyleCnt="4">
        <dgm:presLayoutVars>
          <dgm:chPref val="3"/>
        </dgm:presLayoutVars>
      </dgm:prSet>
      <dgm:spPr/>
    </dgm:pt>
    <dgm:pt modelId="{D7F0D824-AD1E-8147-BFB4-CE9F33874AE6}" type="pres">
      <dgm:prSet presAssocID="{8E46A5F5-603A-7F40-BBC3-84A15485B20A}" presName="hierChild5" presStyleCnt="0"/>
      <dgm:spPr/>
    </dgm:pt>
    <dgm:pt modelId="{BB9733D0-C82A-2648-AD44-4042580447FD}" type="pres">
      <dgm:prSet presAssocID="{E97AD3AA-F5EC-854E-AEF2-2CBF1873E3D9}" presName="Name23" presStyleLbl="parChTrans1D4" presStyleIdx="3" presStyleCnt="4"/>
      <dgm:spPr/>
    </dgm:pt>
    <dgm:pt modelId="{27D51D60-CC51-E04F-A525-EFD3A01F28C1}" type="pres">
      <dgm:prSet presAssocID="{718B28E0-4C8E-4749-A26A-130D99BCE53E}" presName="hierRoot4" presStyleCnt="0"/>
      <dgm:spPr/>
    </dgm:pt>
    <dgm:pt modelId="{FCA38F56-DDE7-FC49-BD78-7FD0961D7682}" type="pres">
      <dgm:prSet presAssocID="{718B28E0-4C8E-4749-A26A-130D99BCE53E}" presName="composite4" presStyleCnt="0"/>
      <dgm:spPr/>
    </dgm:pt>
    <dgm:pt modelId="{1B0DA816-7557-6A48-8759-379D62F45A28}" type="pres">
      <dgm:prSet presAssocID="{718B28E0-4C8E-4749-A26A-130D99BCE53E}" presName="background4" presStyleLbl="node4" presStyleIdx="3" presStyleCnt="4"/>
      <dgm:spPr/>
    </dgm:pt>
    <dgm:pt modelId="{67748D26-E56E-ED4B-BC29-8778F9CCB5CB}" type="pres">
      <dgm:prSet presAssocID="{718B28E0-4C8E-4749-A26A-130D99BCE53E}" presName="text4" presStyleLbl="fgAcc4" presStyleIdx="3" presStyleCnt="4">
        <dgm:presLayoutVars>
          <dgm:chPref val="3"/>
        </dgm:presLayoutVars>
      </dgm:prSet>
      <dgm:spPr/>
    </dgm:pt>
    <dgm:pt modelId="{7B5E4873-70C0-2B4D-BE9C-DA7CB1AD526D}" type="pres">
      <dgm:prSet presAssocID="{718B28E0-4C8E-4749-A26A-130D99BCE53E}" presName="hierChild5" presStyleCnt="0"/>
      <dgm:spPr/>
    </dgm:pt>
    <dgm:pt modelId="{5A92466F-158C-D24E-98E1-754890E1299A}" type="pres">
      <dgm:prSet presAssocID="{925DE0DE-B844-794E-A79C-F08A9DA1E33C}" presName="Name10" presStyleLbl="parChTrans1D2" presStyleIdx="1" presStyleCnt="2"/>
      <dgm:spPr/>
    </dgm:pt>
    <dgm:pt modelId="{788CCDAF-8269-5649-9648-5CBD28754261}" type="pres">
      <dgm:prSet presAssocID="{36A3173D-1900-4049-8448-CB301F4362AD}" presName="hierRoot2" presStyleCnt="0"/>
      <dgm:spPr/>
    </dgm:pt>
    <dgm:pt modelId="{968F6325-402E-6440-93A6-6C1084C04E93}" type="pres">
      <dgm:prSet presAssocID="{36A3173D-1900-4049-8448-CB301F4362AD}" presName="composite2" presStyleCnt="0"/>
      <dgm:spPr/>
    </dgm:pt>
    <dgm:pt modelId="{EA5C4477-EAFE-A243-81D5-28C58CD4D4CA}" type="pres">
      <dgm:prSet presAssocID="{36A3173D-1900-4049-8448-CB301F4362AD}" presName="background2" presStyleLbl="node2" presStyleIdx="1" presStyleCnt="2"/>
      <dgm:spPr/>
    </dgm:pt>
    <dgm:pt modelId="{27788641-552F-1F4B-8F16-5F04221E907D}" type="pres">
      <dgm:prSet presAssocID="{36A3173D-1900-4049-8448-CB301F4362AD}" presName="text2" presStyleLbl="fgAcc2" presStyleIdx="1" presStyleCnt="2">
        <dgm:presLayoutVars>
          <dgm:chPref val="3"/>
        </dgm:presLayoutVars>
      </dgm:prSet>
      <dgm:spPr/>
    </dgm:pt>
    <dgm:pt modelId="{D08CA1C6-FE21-034B-BE1E-08420AB24CED}" type="pres">
      <dgm:prSet presAssocID="{36A3173D-1900-4049-8448-CB301F4362AD}" presName="hierChild3" presStyleCnt="0"/>
      <dgm:spPr/>
    </dgm:pt>
  </dgm:ptLst>
  <dgm:cxnLst>
    <dgm:cxn modelId="{DA9A4B0B-D0A0-8342-8821-D203574A6994}" type="presOf" srcId="{C94B8187-F233-984D-BF07-0B97D5FB13CB}" destId="{5D7EC0A1-4569-2A4A-98D4-0BA3AA60D5CF}" srcOrd="0" destOrd="0" presId="urn:microsoft.com/office/officeart/2005/8/layout/hierarchy1"/>
    <dgm:cxn modelId="{7812BC0B-45A4-1248-B15F-04807F969CDD}" type="presOf" srcId="{C7DF4CD2-3150-1345-8F71-C18467F42B7A}" destId="{7E9E2A90-5992-174C-866C-677B6CF774EB}" srcOrd="0" destOrd="0" presId="urn:microsoft.com/office/officeart/2005/8/layout/hierarchy1"/>
    <dgm:cxn modelId="{E298BA0E-B88B-7244-8BD3-4991E064E355}" srcId="{BAAA00CD-B72F-A742-9EA9-E0131B07FC4D}" destId="{C7DF4CD2-3150-1345-8F71-C18467F42B7A}" srcOrd="0" destOrd="0" parTransId="{C8A54B1E-0B9F-CF44-A0BE-4708A6C4EAF0}" sibTransId="{E3D4A3B8-8165-7149-A3E5-F6C0DDDD675C}"/>
    <dgm:cxn modelId="{EE05E029-6BEE-AD45-9D5B-D6BDB0A2906C}" type="presOf" srcId="{47A7FEFC-3A67-A14A-915B-C42D9ACC66DB}" destId="{F6C26FEA-CB65-8040-9FD8-081CC91E4C81}" srcOrd="0" destOrd="0" presId="urn:microsoft.com/office/officeart/2005/8/layout/hierarchy1"/>
    <dgm:cxn modelId="{E90FDD2E-827D-EB4F-B073-9160C38C9662}" type="presOf" srcId="{A18A292D-DF2C-4143-9A3C-C563DD0FE971}" destId="{91DCF063-E8E7-CD40-BE44-84671722D51A}" srcOrd="0" destOrd="0" presId="urn:microsoft.com/office/officeart/2005/8/layout/hierarchy1"/>
    <dgm:cxn modelId="{394BC94A-47F9-E04E-967C-073F65323816}" srcId="{BAAA00CD-B72F-A742-9EA9-E0131B07FC4D}" destId="{FB7E41A5-FF4A-7446-9B86-D1C2DD2079B6}" srcOrd="1" destOrd="0" parTransId="{81601C0D-9D84-4C42-8011-6EEFDF9CF75B}" sibTransId="{0E10145B-7BF6-1B4E-8CC8-21B961168A95}"/>
    <dgm:cxn modelId="{39E7244B-7D75-274C-BF5E-D5801DE5B2D5}" srcId="{FB7E41A5-FF4A-7446-9B86-D1C2DD2079B6}" destId="{8E46A5F5-603A-7F40-BBC3-84A15485B20A}" srcOrd="0" destOrd="0" parTransId="{47A7FEFC-3A67-A14A-915B-C42D9ACC66DB}" sibTransId="{B2435DC3-4584-E341-AA99-B5F27CC1E248}"/>
    <dgm:cxn modelId="{2FD4F254-183A-5148-BDDC-2375616A6882}" type="presOf" srcId="{6DC9147C-2A05-9A49-B482-E5C9C3703457}" destId="{6E92D242-6CF7-2541-952D-2764F04317AB}" srcOrd="0" destOrd="0" presId="urn:microsoft.com/office/officeart/2005/8/layout/hierarchy1"/>
    <dgm:cxn modelId="{FF336676-D6F3-EC40-A0D0-D0777E002E17}" type="presOf" srcId="{C8A54B1E-0B9F-CF44-A0BE-4708A6C4EAF0}" destId="{46F59F1E-16F1-B646-9844-D323EBBA27A6}" srcOrd="0" destOrd="0" presId="urn:microsoft.com/office/officeart/2005/8/layout/hierarchy1"/>
    <dgm:cxn modelId="{BA08C69C-85C2-384C-B894-1AB171201DE4}" srcId="{C94B8187-F233-984D-BF07-0B97D5FB13CB}" destId="{BAAA00CD-B72F-A742-9EA9-E0131B07FC4D}" srcOrd="0" destOrd="0" parTransId="{6DC9147C-2A05-9A49-B482-E5C9C3703457}" sibTransId="{C7DBF0CD-1A53-B24B-8611-B9A8AF38EF27}"/>
    <dgm:cxn modelId="{68CFB8A0-56DC-4E4E-8E01-451E5072F7D5}" srcId="{FB7E41A5-FF4A-7446-9B86-D1C2DD2079B6}" destId="{718B28E0-4C8E-4749-A26A-130D99BCE53E}" srcOrd="1" destOrd="0" parTransId="{E97AD3AA-F5EC-854E-AEF2-2CBF1873E3D9}" sibTransId="{D62A9473-B7AC-E546-BB5E-B0EB1AC0F1B4}"/>
    <dgm:cxn modelId="{7BA565B0-C3EF-5F4E-94CB-B43A96CCAAF3}" type="presOf" srcId="{E97AD3AA-F5EC-854E-AEF2-2CBF1873E3D9}" destId="{BB9733D0-C82A-2648-AD44-4042580447FD}" srcOrd="0" destOrd="0" presId="urn:microsoft.com/office/officeart/2005/8/layout/hierarchy1"/>
    <dgm:cxn modelId="{E379EBB1-349B-8943-9EC9-312FF29EABC7}" srcId="{C7DF4CD2-3150-1345-8F71-C18467F42B7A}" destId="{A18A292D-DF2C-4143-9A3C-C563DD0FE971}" srcOrd="0" destOrd="0" parTransId="{1A5120B0-1AD8-DD4C-8B05-932F362DFF1B}" sibTransId="{5D2A7FF2-D2AF-D64B-9C95-BD02D8D06AB8}"/>
    <dgm:cxn modelId="{689E62B6-06B5-F444-8F7D-5BB7F9B51EE8}" srcId="{C94B8187-F233-984D-BF07-0B97D5FB13CB}" destId="{36A3173D-1900-4049-8448-CB301F4362AD}" srcOrd="1" destOrd="0" parTransId="{925DE0DE-B844-794E-A79C-F08A9DA1E33C}" sibTransId="{97AC99EA-08CE-C64D-BD30-66484CCF337E}"/>
    <dgm:cxn modelId="{901167BB-901A-B54A-9DEC-642971D0F203}" type="presOf" srcId="{1A5120B0-1AD8-DD4C-8B05-932F362DFF1B}" destId="{9396E440-7446-6641-80AC-FBD0040848E7}" srcOrd="0" destOrd="0" presId="urn:microsoft.com/office/officeart/2005/8/layout/hierarchy1"/>
    <dgm:cxn modelId="{B0C82BC6-F946-FC4F-94C5-730096C18DBE}" type="presOf" srcId="{36A3173D-1900-4049-8448-CB301F4362AD}" destId="{27788641-552F-1F4B-8F16-5F04221E907D}" srcOrd="0" destOrd="0" presId="urn:microsoft.com/office/officeart/2005/8/layout/hierarchy1"/>
    <dgm:cxn modelId="{7F479CD8-8BD2-5D4A-8E21-CA8639C663A5}" type="presOf" srcId="{81601C0D-9D84-4C42-8011-6EEFDF9CF75B}" destId="{9D882EF6-B9A0-6F46-B819-5DB106CD49CE}" srcOrd="0" destOrd="0" presId="urn:microsoft.com/office/officeart/2005/8/layout/hierarchy1"/>
    <dgm:cxn modelId="{D92CE7D8-26F3-2B40-815D-138B0615F3FF}" type="presOf" srcId="{87C108D4-BFFB-E947-B700-084A2D47AAF6}" destId="{44714781-9C99-E143-835C-709C23F34F33}" srcOrd="0" destOrd="0" presId="urn:microsoft.com/office/officeart/2005/8/layout/hierarchy1"/>
    <dgm:cxn modelId="{675F0CD9-B4F3-A44E-B445-39C9D6461740}" srcId="{C7DF4CD2-3150-1345-8F71-C18467F42B7A}" destId="{A2C4FB9E-D35A-FD4A-9A38-AB950779F0C3}" srcOrd="1" destOrd="0" parTransId="{6E8421CA-8FE8-6747-A271-492D320D8616}" sibTransId="{3F1F2E5B-4E54-5F4E-B787-171AC46B277E}"/>
    <dgm:cxn modelId="{57F4B7D9-C831-F443-B6F9-A56ACC3AB412}" type="presOf" srcId="{925DE0DE-B844-794E-A79C-F08A9DA1E33C}" destId="{5A92466F-158C-D24E-98E1-754890E1299A}" srcOrd="0" destOrd="0" presId="urn:microsoft.com/office/officeart/2005/8/layout/hierarchy1"/>
    <dgm:cxn modelId="{62CD4ADB-441F-B142-808A-39328D67E764}" type="presOf" srcId="{BAAA00CD-B72F-A742-9EA9-E0131B07FC4D}" destId="{522A2FFE-2F09-D54F-831B-8AF7FBA72F7E}" srcOrd="0" destOrd="0" presId="urn:microsoft.com/office/officeart/2005/8/layout/hierarchy1"/>
    <dgm:cxn modelId="{18B0D6DC-075E-D04F-89B9-FC3903746D09}" type="presOf" srcId="{718B28E0-4C8E-4749-A26A-130D99BCE53E}" destId="{67748D26-E56E-ED4B-BC29-8778F9CCB5CB}" srcOrd="0" destOrd="0" presId="urn:microsoft.com/office/officeart/2005/8/layout/hierarchy1"/>
    <dgm:cxn modelId="{79EB0FE1-26E8-4B49-B849-8C62DB80E853}" type="presOf" srcId="{FB7E41A5-FF4A-7446-9B86-D1C2DD2079B6}" destId="{590B59B6-C744-F641-9739-E5D525775945}" srcOrd="0" destOrd="0" presId="urn:microsoft.com/office/officeart/2005/8/layout/hierarchy1"/>
    <dgm:cxn modelId="{DE4010E4-7978-3F44-A544-D6172BA5DC9D}" type="presOf" srcId="{A2C4FB9E-D35A-FD4A-9A38-AB950779F0C3}" destId="{326DA120-94D6-CA40-9711-A73F949F4FDD}" srcOrd="0" destOrd="0" presId="urn:microsoft.com/office/officeart/2005/8/layout/hierarchy1"/>
    <dgm:cxn modelId="{4C3B26E5-EB3F-A440-AEF3-50B9AF84513F}" type="presOf" srcId="{6E8421CA-8FE8-6747-A271-492D320D8616}" destId="{D5ABCF21-0DD8-EB4B-AF95-573EE2379E34}" srcOrd="0" destOrd="0" presId="urn:microsoft.com/office/officeart/2005/8/layout/hierarchy1"/>
    <dgm:cxn modelId="{E82799EC-45CB-074B-9998-B9BE7D7F6010}" type="presOf" srcId="{8E46A5F5-603A-7F40-BBC3-84A15485B20A}" destId="{C6CE6A2E-F6A4-BB4B-855D-7D055C0D4D09}" srcOrd="0" destOrd="0" presId="urn:microsoft.com/office/officeart/2005/8/layout/hierarchy1"/>
    <dgm:cxn modelId="{EA1A0EFD-DAA3-CD44-9DA6-F768088BB822}" srcId="{87C108D4-BFFB-E947-B700-084A2D47AAF6}" destId="{C94B8187-F233-984D-BF07-0B97D5FB13CB}" srcOrd="0" destOrd="0" parTransId="{FFB6484C-339C-2C42-8F3E-EC6AC74F180A}" sibTransId="{DB20850D-AA23-0B4B-A52B-13BE3797C4CD}"/>
    <dgm:cxn modelId="{67E017CE-8910-9C47-A0C5-22B676DB7C5D}" type="presParOf" srcId="{44714781-9C99-E143-835C-709C23F34F33}" destId="{8FD51849-AAF7-6845-83ED-D6B727658B3F}" srcOrd="0" destOrd="0" presId="urn:microsoft.com/office/officeart/2005/8/layout/hierarchy1"/>
    <dgm:cxn modelId="{58455248-91C1-AD40-BF15-5CF390EED28B}" type="presParOf" srcId="{8FD51849-AAF7-6845-83ED-D6B727658B3F}" destId="{8719DD5C-A824-8E45-868A-C6A14B0C55C7}" srcOrd="0" destOrd="0" presId="urn:microsoft.com/office/officeart/2005/8/layout/hierarchy1"/>
    <dgm:cxn modelId="{F1ADD91F-6532-1843-A200-CD67EBD83DB4}" type="presParOf" srcId="{8719DD5C-A824-8E45-868A-C6A14B0C55C7}" destId="{616097FA-91F3-F648-86F2-A1F3CD720522}" srcOrd="0" destOrd="0" presId="urn:microsoft.com/office/officeart/2005/8/layout/hierarchy1"/>
    <dgm:cxn modelId="{C51B0EFB-6EC4-574F-8735-6FBEA9831DAD}" type="presParOf" srcId="{8719DD5C-A824-8E45-868A-C6A14B0C55C7}" destId="{5D7EC0A1-4569-2A4A-98D4-0BA3AA60D5CF}" srcOrd="1" destOrd="0" presId="urn:microsoft.com/office/officeart/2005/8/layout/hierarchy1"/>
    <dgm:cxn modelId="{31E0807E-A8F8-F64D-A9C8-A13CFF935700}" type="presParOf" srcId="{8FD51849-AAF7-6845-83ED-D6B727658B3F}" destId="{969A2210-10AE-1C4A-99BC-A6A96637D194}" srcOrd="1" destOrd="0" presId="urn:microsoft.com/office/officeart/2005/8/layout/hierarchy1"/>
    <dgm:cxn modelId="{3FA8B6CB-C5B9-E14B-925A-5972BA3529BB}" type="presParOf" srcId="{969A2210-10AE-1C4A-99BC-A6A96637D194}" destId="{6E92D242-6CF7-2541-952D-2764F04317AB}" srcOrd="0" destOrd="0" presId="urn:microsoft.com/office/officeart/2005/8/layout/hierarchy1"/>
    <dgm:cxn modelId="{CCA9E38F-5AEF-A646-95DE-6428DCA49D37}" type="presParOf" srcId="{969A2210-10AE-1C4A-99BC-A6A96637D194}" destId="{70FAE11C-EF40-9F49-A824-3A95728CCDB3}" srcOrd="1" destOrd="0" presId="urn:microsoft.com/office/officeart/2005/8/layout/hierarchy1"/>
    <dgm:cxn modelId="{0B1AF79D-9E7E-CF4E-8D77-CFDDD6ACD95C}" type="presParOf" srcId="{70FAE11C-EF40-9F49-A824-3A95728CCDB3}" destId="{45034D34-DE89-324D-994A-9D38B0A91CB6}" srcOrd="0" destOrd="0" presId="urn:microsoft.com/office/officeart/2005/8/layout/hierarchy1"/>
    <dgm:cxn modelId="{8929FDD5-433F-3E41-B09A-7D191E5FDAEB}" type="presParOf" srcId="{45034D34-DE89-324D-994A-9D38B0A91CB6}" destId="{A06C7977-3882-1845-8108-A0D9318AED76}" srcOrd="0" destOrd="0" presId="urn:microsoft.com/office/officeart/2005/8/layout/hierarchy1"/>
    <dgm:cxn modelId="{B2634B22-50FA-1945-BCC8-E1311E3A74DB}" type="presParOf" srcId="{45034D34-DE89-324D-994A-9D38B0A91CB6}" destId="{522A2FFE-2F09-D54F-831B-8AF7FBA72F7E}" srcOrd="1" destOrd="0" presId="urn:microsoft.com/office/officeart/2005/8/layout/hierarchy1"/>
    <dgm:cxn modelId="{ADCDB806-846A-064E-A3C3-B0640518C657}" type="presParOf" srcId="{70FAE11C-EF40-9F49-A824-3A95728CCDB3}" destId="{67D938C9-98BD-0D46-A002-1B492EFF6585}" srcOrd="1" destOrd="0" presId="urn:microsoft.com/office/officeart/2005/8/layout/hierarchy1"/>
    <dgm:cxn modelId="{7799A45A-460C-324D-A32B-D925D3788761}" type="presParOf" srcId="{67D938C9-98BD-0D46-A002-1B492EFF6585}" destId="{46F59F1E-16F1-B646-9844-D323EBBA27A6}" srcOrd="0" destOrd="0" presId="urn:microsoft.com/office/officeart/2005/8/layout/hierarchy1"/>
    <dgm:cxn modelId="{B49ACBB4-71E4-8A45-AEA4-C54EE7F7DA85}" type="presParOf" srcId="{67D938C9-98BD-0D46-A002-1B492EFF6585}" destId="{5E18A8DD-135B-AB4F-B7B1-BF401B254F3D}" srcOrd="1" destOrd="0" presId="urn:microsoft.com/office/officeart/2005/8/layout/hierarchy1"/>
    <dgm:cxn modelId="{24BAA313-BB7F-D042-8F8C-9DBD8C57A079}" type="presParOf" srcId="{5E18A8DD-135B-AB4F-B7B1-BF401B254F3D}" destId="{B9B0A9B5-21FE-8443-B815-1924EA65CE4D}" srcOrd="0" destOrd="0" presId="urn:microsoft.com/office/officeart/2005/8/layout/hierarchy1"/>
    <dgm:cxn modelId="{F4FCE2AE-A49C-184F-AC97-C39490286716}" type="presParOf" srcId="{B9B0A9B5-21FE-8443-B815-1924EA65CE4D}" destId="{43E705CD-3D21-C34A-85FE-5DAAA2EA8BC9}" srcOrd="0" destOrd="0" presId="urn:microsoft.com/office/officeart/2005/8/layout/hierarchy1"/>
    <dgm:cxn modelId="{466ACA87-5F46-B348-A00C-45B82E60D241}" type="presParOf" srcId="{B9B0A9B5-21FE-8443-B815-1924EA65CE4D}" destId="{7E9E2A90-5992-174C-866C-677B6CF774EB}" srcOrd="1" destOrd="0" presId="urn:microsoft.com/office/officeart/2005/8/layout/hierarchy1"/>
    <dgm:cxn modelId="{14CCD9D5-5D12-8F4B-9B2D-76BCE5D07BC6}" type="presParOf" srcId="{5E18A8DD-135B-AB4F-B7B1-BF401B254F3D}" destId="{A1597A29-3563-934C-8945-AF6509011B67}" srcOrd="1" destOrd="0" presId="urn:microsoft.com/office/officeart/2005/8/layout/hierarchy1"/>
    <dgm:cxn modelId="{640D2963-71DA-9B41-BF35-EF09A9E9105D}" type="presParOf" srcId="{A1597A29-3563-934C-8945-AF6509011B67}" destId="{9396E440-7446-6641-80AC-FBD0040848E7}" srcOrd="0" destOrd="0" presId="urn:microsoft.com/office/officeart/2005/8/layout/hierarchy1"/>
    <dgm:cxn modelId="{A4B69679-6745-294E-B01B-C718DB72447B}" type="presParOf" srcId="{A1597A29-3563-934C-8945-AF6509011B67}" destId="{98D50F54-8511-6641-8D3F-3AEC00759FA1}" srcOrd="1" destOrd="0" presId="urn:microsoft.com/office/officeart/2005/8/layout/hierarchy1"/>
    <dgm:cxn modelId="{D8125E93-7F22-5B41-AB2E-56A37A7AF4B1}" type="presParOf" srcId="{98D50F54-8511-6641-8D3F-3AEC00759FA1}" destId="{3DB012E1-C8EF-5C4C-8ACA-B1BADF87496B}" srcOrd="0" destOrd="0" presId="urn:microsoft.com/office/officeart/2005/8/layout/hierarchy1"/>
    <dgm:cxn modelId="{C4194D90-331E-9943-9595-090356799955}" type="presParOf" srcId="{3DB012E1-C8EF-5C4C-8ACA-B1BADF87496B}" destId="{9826F5AD-0EB9-4542-8B80-489508229A14}" srcOrd="0" destOrd="0" presId="urn:microsoft.com/office/officeart/2005/8/layout/hierarchy1"/>
    <dgm:cxn modelId="{2728AE5A-200E-C548-A69A-24E44645EBB6}" type="presParOf" srcId="{3DB012E1-C8EF-5C4C-8ACA-B1BADF87496B}" destId="{91DCF063-E8E7-CD40-BE44-84671722D51A}" srcOrd="1" destOrd="0" presId="urn:microsoft.com/office/officeart/2005/8/layout/hierarchy1"/>
    <dgm:cxn modelId="{E0F47E77-7143-EF45-83EA-01EB52371F6E}" type="presParOf" srcId="{98D50F54-8511-6641-8D3F-3AEC00759FA1}" destId="{AC90F911-DCA5-F741-AEF8-B3AFBF1888A1}" srcOrd="1" destOrd="0" presId="urn:microsoft.com/office/officeart/2005/8/layout/hierarchy1"/>
    <dgm:cxn modelId="{4045697E-B44E-6A44-BBD5-4028597B12A4}" type="presParOf" srcId="{A1597A29-3563-934C-8945-AF6509011B67}" destId="{D5ABCF21-0DD8-EB4B-AF95-573EE2379E34}" srcOrd="2" destOrd="0" presId="urn:microsoft.com/office/officeart/2005/8/layout/hierarchy1"/>
    <dgm:cxn modelId="{DD53D3CB-59A6-1B40-A920-A677B9664C52}" type="presParOf" srcId="{A1597A29-3563-934C-8945-AF6509011B67}" destId="{D1125B97-553B-524A-B026-5593D837A915}" srcOrd="3" destOrd="0" presId="urn:microsoft.com/office/officeart/2005/8/layout/hierarchy1"/>
    <dgm:cxn modelId="{562C571C-41E7-694C-8DA3-FB2324FD619F}" type="presParOf" srcId="{D1125B97-553B-524A-B026-5593D837A915}" destId="{0AF24F2C-3693-CF43-91B4-7F818FEDEB92}" srcOrd="0" destOrd="0" presId="urn:microsoft.com/office/officeart/2005/8/layout/hierarchy1"/>
    <dgm:cxn modelId="{321598AA-4804-4744-B626-5FA4012154CF}" type="presParOf" srcId="{0AF24F2C-3693-CF43-91B4-7F818FEDEB92}" destId="{6D28F4A9-5E00-1848-80A7-CEF1FE8B57CA}" srcOrd="0" destOrd="0" presId="urn:microsoft.com/office/officeart/2005/8/layout/hierarchy1"/>
    <dgm:cxn modelId="{9E594387-D831-004F-9B6C-8CC008955A29}" type="presParOf" srcId="{0AF24F2C-3693-CF43-91B4-7F818FEDEB92}" destId="{326DA120-94D6-CA40-9711-A73F949F4FDD}" srcOrd="1" destOrd="0" presId="urn:microsoft.com/office/officeart/2005/8/layout/hierarchy1"/>
    <dgm:cxn modelId="{A1A3D851-0E47-5647-904F-918CD25C094F}" type="presParOf" srcId="{D1125B97-553B-524A-B026-5593D837A915}" destId="{4255FDF6-8BB4-8C46-9291-26A6E1D4DF5F}" srcOrd="1" destOrd="0" presId="urn:microsoft.com/office/officeart/2005/8/layout/hierarchy1"/>
    <dgm:cxn modelId="{B39E6FA7-640E-EA44-AFBF-01B40A4ED2F7}" type="presParOf" srcId="{67D938C9-98BD-0D46-A002-1B492EFF6585}" destId="{9D882EF6-B9A0-6F46-B819-5DB106CD49CE}" srcOrd="2" destOrd="0" presId="urn:microsoft.com/office/officeart/2005/8/layout/hierarchy1"/>
    <dgm:cxn modelId="{342EB6AD-9D41-324B-9116-1B8B743F7753}" type="presParOf" srcId="{67D938C9-98BD-0D46-A002-1B492EFF6585}" destId="{4F3C3F76-3903-1E4D-BBEC-3DAAFBD2333E}" srcOrd="3" destOrd="0" presId="urn:microsoft.com/office/officeart/2005/8/layout/hierarchy1"/>
    <dgm:cxn modelId="{3EDCC470-AFD4-F141-8127-FCC4FBE5D0B2}" type="presParOf" srcId="{4F3C3F76-3903-1E4D-BBEC-3DAAFBD2333E}" destId="{0B7399D4-185E-A640-BF32-78C3ECE897E3}" srcOrd="0" destOrd="0" presId="urn:microsoft.com/office/officeart/2005/8/layout/hierarchy1"/>
    <dgm:cxn modelId="{DC9A195B-9F0A-F746-87FA-D89DE496C342}" type="presParOf" srcId="{0B7399D4-185E-A640-BF32-78C3ECE897E3}" destId="{964A79D6-D806-034F-9664-1FA1F7251B3C}" srcOrd="0" destOrd="0" presId="urn:microsoft.com/office/officeart/2005/8/layout/hierarchy1"/>
    <dgm:cxn modelId="{CB825474-5015-0B43-A238-DC4056F41F80}" type="presParOf" srcId="{0B7399D4-185E-A640-BF32-78C3ECE897E3}" destId="{590B59B6-C744-F641-9739-E5D525775945}" srcOrd="1" destOrd="0" presId="urn:microsoft.com/office/officeart/2005/8/layout/hierarchy1"/>
    <dgm:cxn modelId="{E7AA326B-3FB9-3445-B9F6-62A0C0D3920F}" type="presParOf" srcId="{4F3C3F76-3903-1E4D-BBEC-3DAAFBD2333E}" destId="{02EC0B0A-8D07-9648-9CB0-69966F4E4861}" srcOrd="1" destOrd="0" presId="urn:microsoft.com/office/officeart/2005/8/layout/hierarchy1"/>
    <dgm:cxn modelId="{90ACE43F-D923-B141-BCBD-3B18C408123D}" type="presParOf" srcId="{02EC0B0A-8D07-9648-9CB0-69966F4E4861}" destId="{F6C26FEA-CB65-8040-9FD8-081CC91E4C81}" srcOrd="0" destOrd="0" presId="urn:microsoft.com/office/officeart/2005/8/layout/hierarchy1"/>
    <dgm:cxn modelId="{7AB016CE-AC73-CF4D-AED5-7FF3227E9685}" type="presParOf" srcId="{02EC0B0A-8D07-9648-9CB0-69966F4E4861}" destId="{A53E1BD9-A19B-0946-A89D-19AEAD4CDB43}" srcOrd="1" destOrd="0" presId="urn:microsoft.com/office/officeart/2005/8/layout/hierarchy1"/>
    <dgm:cxn modelId="{EE82C212-B097-194F-BCFC-9BFB97A018F6}" type="presParOf" srcId="{A53E1BD9-A19B-0946-A89D-19AEAD4CDB43}" destId="{BC094143-CA49-6249-A949-634B0660573E}" srcOrd="0" destOrd="0" presId="urn:microsoft.com/office/officeart/2005/8/layout/hierarchy1"/>
    <dgm:cxn modelId="{DC77F073-AE2A-C542-AC67-82F6BFF5E122}" type="presParOf" srcId="{BC094143-CA49-6249-A949-634B0660573E}" destId="{EA442DC2-9714-C449-9D7C-2B1A3305498A}" srcOrd="0" destOrd="0" presId="urn:microsoft.com/office/officeart/2005/8/layout/hierarchy1"/>
    <dgm:cxn modelId="{A813603D-0290-7C40-9BC4-027B8086F81A}" type="presParOf" srcId="{BC094143-CA49-6249-A949-634B0660573E}" destId="{C6CE6A2E-F6A4-BB4B-855D-7D055C0D4D09}" srcOrd="1" destOrd="0" presId="urn:microsoft.com/office/officeart/2005/8/layout/hierarchy1"/>
    <dgm:cxn modelId="{A5BBECA3-8F2F-9C49-ABDB-7A29880F579B}" type="presParOf" srcId="{A53E1BD9-A19B-0946-A89D-19AEAD4CDB43}" destId="{D7F0D824-AD1E-8147-BFB4-CE9F33874AE6}" srcOrd="1" destOrd="0" presId="urn:microsoft.com/office/officeart/2005/8/layout/hierarchy1"/>
    <dgm:cxn modelId="{1A6ECAE2-F791-C94E-99D3-FD15D0111747}" type="presParOf" srcId="{02EC0B0A-8D07-9648-9CB0-69966F4E4861}" destId="{BB9733D0-C82A-2648-AD44-4042580447FD}" srcOrd="2" destOrd="0" presId="urn:microsoft.com/office/officeart/2005/8/layout/hierarchy1"/>
    <dgm:cxn modelId="{8E87C130-E938-BA4B-B749-CDFB0C0E7CF2}" type="presParOf" srcId="{02EC0B0A-8D07-9648-9CB0-69966F4E4861}" destId="{27D51D60-CC51-E04F-A525-EFD3A01F28C1}" srcOrd="3" destOrd="0" presId="urn:microsoft.com/office/officeart/2005/8/layout/hierarchy1"/>
    <dgm:cxn modelId="{8A3DE2FD-138E-C442-901D-2C1F7F872496}" type="presParOf" srcId="{27D51D60-CC51-E04F-A525-EFD3A01F28C1}" destId="{FCA38F56-DDE7-FC49-BD78-7FD0961D7682}" srcOrd="0" destOrd="0" presId="urn:microsoft.com/office/officeart/2005/8/layout/hierarchy1"/>
    <dgm:cxn modelId="{22CF7E49-304B-0C41-81F0-74487C8521F4}" type="presParOf" srcId="{FCA38F56-DDE7-FC49-BD78-7FD0961D7682}" destId="{1B0DA816-7557-6A48-8759-379D62F45A28}" srcOrd="0" destOrd="0" presId="urn:microsoft.com/office/officeart/2005/8/layout/hierarchy1"/>
    <dgm:cxn modelId="{588ED3CE-BD9A-8F49-8B05-615D17C7461F}" type="presParOf" srcId="{FCA38F56-DDE7-FC49-BD78-7FD0961D7682}" destId="{67748D26-E56E-ED4B-BC29-8778F9CCB5CB}" srcOrd="1" destOrd="0" presId="urn:microsoft.com/office/officeart/2005/8/layout/hierarchy1"/>
    <dgm:cxn modelId="{AE23A7D6-6C8B-D440-BCC4-5775F36E662B}" type="presParOf" srcId="{27D51D60-CC51-E04F-A525-EFD3A01F28C1}" destId="{7B5E4873-70C0-2B4D-BE9C-DA7CB1AD526D}" srcOrd="1" destOrd="0" presId="urn:microsoft.com/office/officeart/2005/8/layout/hierarchy1"/>
    <dgm:cxn modelId="{621FA0EC-894C-B545-AAF4-2671BEDA9FD2}" type="presParOf" srcId="{969A2210-10AE-1C4A-99BC-A6A96637D194}" destId="{5A92466F-158C-D24E-98E1-754890E1299A}" srcOrd="2" destOrd="0" presId="urn:microsoft.com/office/officeart/2005/8/layout/hierarchy1"/>
    <dgm:cxn modelId="{62CAB61F-7B56-244B-9F10-5FBE76289AB9}" type="presParOf" srcId="{969A2210-10AE-1C4A-99BC-A6A96637D194}" destId="{788CCDAF-8269-5649-9648-5CBD28754261}" srcOrd="3" destOrd="0" presId="urn:microsoft.com/office/officeart/2005/8/layout/hierarchy1"/>
    <dgm:cxn modelId="{C25F764F-185D-F847-B8E3-0A06926E549E}" type="presParOf" srcId="{788CCDAF-8269-5649-9648-5CBD28754261}" destId="{968F6325-402E-6440-93A6-6C1084C04E93}" srcOrd="0" destOrd="0" presId="urn:microsoft.com/office/officeart/2005/8/layout/hierarchy1"/>
    <dgm:cxn modelId="{1A723A05-667D-9A49-BD08-BD03A37FDB96}" type="presParOf" srcId="{968F6325-402E-6440-93A6-6C1084C04E93}" destId="{EA5C4477-EAFE-A243-81D5-28C58CD4D4CA}" srcOrd="0" destOrd="0" presId="urn:microsoft.com/office/officeart/2005/8/layout/hierarchy1"/>
    <dgm:cxn modelId="{AFA101C0-BBEF-E94E-A67C-1DEC7DEC07E8}" type="presParOf" srcId="{968F6325-402E-6440-93A6-6C1084C04E93}" destId="{27788641-552F-1F4B-8F16-5F04221E907D}" srcOrd="1" destOrd="0" presId="urn:microsoft.com/office/officeart/2005/8/layout/hierarchy1"/>
    <dgm:cxn modelId="{F187B9D0-D0DC-2F48-B8D9-63F560B626B9}" type="presParOf" srcId="{788CCDAF-8269-5649-9648-5CBD28754261}" destId="{D08CA1C6-FE21-034B-BE1E-08420AB24C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C6A1D1-84A8-8E4C-B078-6C47B620DE1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2A59E0-1675-9748-AED1-6BE49601287D}">
      <dgm:prSet/>
      <dgm:spPr/>
      <dgm:t>
        <a:bodyPr/>
        <a:lstStyle/>
        <a:p>
          <a:r>
            <a:rPr lang="en-US" dirty="0"/>
            <a:t>Monoalphabetic Ciphers</a:t>
          </a:r>
          <a:endParaRPr lang="en-PH" dirty="0"/>
        </a:p>
      </dgm:t>
    </dgm:pt>
    <dgm:pt modelId="{8011DFE6-5E98-3A4E-B2F5-60F702401D3D}" type="parTrans" cxnId="{EB066520-7EDE-2E40-944D-0611D53A6E41}">
      <dgm:prSet/>
      <dgm:spPr/>
      <dgm:t>
        <a:bodyPr/>
        <a:lstStyle/>
        <a:p>
          <a:endParaRPr lang="en-US"/>
        </a:p>
      </dgm:t>
    </dgm:pt>
    <dgm:pt modelId="{D77E6AFC-A1C9-C941-8B7E-E80744E73D4B}" type="sibTrans" cxnId="{EB066520-7EDE-2E40-944D-0611D53A6E41}">
      <dgm:prSet/>
      <dgm:spPr/>
      <dgm:t>
        <a:bodyPr/>
        <a:lstStyle/>
        <a:p>
          <a:endParaRPr lang="en-US"/>
        </a:p>
      </dgm:t>
    </dgm:pt>
    <dgm:pt modelId="{F61F914E-0A8C-0A44-984D-789ED643E605}">
      <dgm:prSet/>
      <dgm:spPr/>
      <dgm:t>
        <a:bodyPr/>
        <a:lstStyle/>
        <a:p>
          <a:r>
            <a:rPr lang="en-US" dirty="0"/>
            <a:t>Polyalphabetic Ciphers</a:t>
          </a:r>
          <a:endParaRPr lang="en-PH" dirty="0"/>
        </a:p>
      </dgm:t>
    </dgm:pt>
    <dgm:pt modelId="{B7A72058-2FF7-FD4D-A8A8-F8AB51A2CD13}" type="parTrans" cxnId="{79E2D903-D5E9-5A45-BF9F-6F4EAB22220F}">
      <dgm:prSet/>
      <dgm:spPr/>
      <dgm:t>
        <a:bodyPr/>
        <a:lstStyle/>
        <a:p>
          <a:endParaRPr lang="en-US"/>
        </a:p>
      </dgm:t>
    </dgm:pt>
    <dgm:pt modelId="{528D2BCC-12F4-3C42-8158-DB6ADCCA8150}" type="sibTrans" cxnId="{79E2D903-D5E9-5A45-BF9F-6F4EAB22220F}">
      <dgm:prSet/>
      <dgm:spPr/>
      <dgm:t>
        <a:bodyPr/>
        <a:lstStyle/>
        <a:p>
          <a:endParaRPr lang="en-US"/>
        </a:p>
      </dgm:t>
    </dgm:pt>
    <dgm:pt modelId="{12CBCC9E-71A1-324A-B0F0-E1AE354F9CD6}">
      <dgm:prSet/>
      <dgm:spPr/>
      <dgm:t>
        <a:bodyPr/>
        <a:lstStyle/>
        <a:p>
          <a:r>
            <a:rPr lang="en-US" altLang="en-US" dirty="0"/>
            <a:t>Shift Cipher (Caesar Cipher)</a:t>
          </a:r>
          <a:endParaRPr lang="en-PH" dirty="0"/>
        </a:p>
      </dgm:t>
    </dgm:pt>
    <dgm:pt modelId="{88E97C26-6DFD-5E4B-BACF-AF91552A5DAE}" type="parTrans" cxnId="{D9BB474B-41B7-B741-A91C-E22F1B099BA3}">
      <dgm:prSet/>
      <dgm:spPr/>
      <dgm:t>
        <a:bodyPr/>
        <a:lstStyle/>
        <a:p>
          <a:endParaRPr lang="en-US"/>
        </a:p>
      </dgm:t>
    </dgm:pt>
    <dgm:pt modelId="{87A6413E-DF6D-F24A-AE85-C69E612D857A}" type="sibTrans" cxnId="{D9BB474B-41B7-B741-A91C-E22F1B099BA3}">
      <dgm:prSet/>
      <dgm:spPr/>
      <dgm:t>
        <a:bodyPr/>
        <a:lstStyle/>
        <a:p>
          <a:endParaRPr lang="en-US"/>
        </a:p>
      </dgm:t>
    </dgm:pt>
    <dgm:pt modelId="{19EC293E-A986-9F4D-ADEF-4E7B27DDB6CB}">
      <dgm:prSet/>
      <dgm:spPr/>
      <dgm:t>
        <a:bodyPr/>
        <a:lstStyle/>
        <a:p>
          <a:r>
            <a:rPr lang="en-US" altLang="en-US" dirty="0"/>
            <a:t>Substitution Cipher</a:t>
          </a:r>
        </a:p>
      </dgm:t>
    </dgm:pt>
    <dgm:pt modelId="{D65711BD-B89F-1741-AE4F-4CF69CE975F2}" type="parTrans" cxnId="{ACB8830F-A336-FF49-9087-650F3588D484}">
      <dgm:prSet/>
      <dgm:spPr/>
      <dgm:t>
        <a:bodyPr/>
        <a:lstStyle/>
        <a:p>
          <a:endParaRPr lang="en-US"/>
        </a:p>
      </dgm:t>
    </dgm:pt>
    <dgm:pt modelId="{33995E53-ED6C-9747-9649-C0A06BF8D190}" type="sibTrans" cxnId="{ACB8830F-A336-FF49-9087-650F3588D484}">
      <dgm:prSet/>
      <dgm:spPr/>
      <dgm:t>
        <a:bodyPr/>
        <a:lstStyle/>
        <a:p>
          <a:endParaRPr lang="en-US"/>
        </a:p>
      </dgm:t>
    </dgm:pt>
    <dgm:pt modelId="{06CB223D-C99C-B84A-88C8-5DF4D42203FE}">
      <dgm:prSet/>
      <dgm:spPr/>
      <dgm:t>
        <a:bodyPr/>
        <a:lstStyle/>
        <a:p>
          <a:r>
            <a:rPr lang="en-US" altLang="en-US" dirty="0"/>
            <a:t>Affine Cipher</a:t>
          </a:r>
        </a:p>
      </dgm:t>
    </dgm:pt>
    <dgm:pt modelId="{2438A18D-FEC2-2D45-A69E-856417AFED27}" type="parTrans" cxnId="{3CA59789-44D2-AD48-AC49-E44AD2D4CFDE}">
      <dgm:prSet/>
      <dgm:spPr/>
      <dgm:t>
        <a:bodyPr/>
        <a:lstStyle/>
        <a:p>
          <a:endParaRPr lang="en-US"/>
        </a:p>
      </dgm:t>
    </dgm:pt>
    <dgm:pt modelId="{197DAF19-D717-5A41-9F09-1C600ED7C548}" type="sibTrans" cxnId="{3CA59789-44D2-AD48-AC49-E44AD2D4CFDE}">
      <dgm:prSet/>
      <dgm:spPr/>
      <dgm:t>
        <a:bodyPr/>
        <a:lstStyle/>
        <a:p>
          <a:endParaRPr lang="en-US"/>
        </a:p>
      </dgm:t>
    </dgm:pt>
    <dgm:pt modelId="{350D9F2F-AE1D-7E4A-8A8D-18095801B2D7}">
      <dgm:prSet/>
      <dgm:spPr/>
      <dgm:t>
        <a:bodyPr/>
        <a:lstStyle/>
        <a:p>
          <a:r>
            <a:rPr lang="en-US" altLang="en-US" dirty="0"/>
            <a:t>Vigen</a:t>
          </a:r>
          <a:r>
            <a:rPr lang="en-US" altLang="en-US" dirty="0">
              <a:cs typeface="Times New Roman" panose="02020603050405020304" pitchFamily="18" charset="0"/>
            </a:rPr>
            <a:t>è</a:t>
          </a:r>
          <a:r>
            <a:rPr lang="en-US" altLang="en-US" dirty="0"/>
            <a:t>re Cipher</a:t>
          </a:r>
          <a:endParaRPr lang="en-PH" dirty="0"/>
        </a:p>
      </dgm:t>
    </dgm:pt>
    <dgm:pt modelId="{3D2B0194-B7DA-F042-A13A-54EF36930BF7}" type="parTrans" cxnId="{EFA0A3FD-D7CC-924C-869B-3D5FCB0409DA}">
      <dgm:prSet/>
      <dgm:spPr/>
      <dgm:t>
        <a:bodyPr/>
        <a:lstStyle/>
        <a:p>
          <a:endParaRPr lang="en-US"/>
        </a:p>
      </dgm:t>
    </dgm:pt>
    <dgm:pt modelId="{DB8F565F-0CA3-3346-8B73-1297EC7135D1}" type="sibTrans" cxnId="{EFA0A3FD-D7CC-924C-869B-3D5FCB0409DA}">
      <dgm:prSet/>
      <dgm:spPr/>
      <dgm:t>
        <a:bodyPr/>
        <a:lstStyle/>
        <a:p>
          <a:endParaRPr lang="en-US"/>
        </a:p>
      </dgm:t>
    </dgm:pt>
    <dgm:pt modelId="{FCC24C2C-A14D-D944-8DC6-0C077F9EC06C}">
      <dgm:prSet/>
      <dgm:spPr/>
      <dgm:t>
        <a:bodyPr/>
        <a:lstStyle/>
        <a:p>
          <a:r>
            <a:rPr lang="en-US" altLang="en-US" dirty="0"/>
            <a:t>Hill Cipher</a:t>
          </a:r>
        </a:p>
      </dgm:t>
    </dgm:pt>
    <dgm:pt modelId="{9A40D194-F463-A54C-B20E-2A36D3825A60}" type="parTrans" cxnId="{20EF7D36-228D-7844-88A7-C6E556EB79F2}">
      <dgm:prSet/>
      <dgm:spPr/>
      <dgm:t>
        <a:bodyPr/>
        <a:lstStyle/>
        <a:p>
          <a:endParaRPr lang="en-US"/>
        </a:p>
      </dgm:t>
    </dgm:pt>
    <dgm:pt modelId="{01B4EDC2-04BC-BB42-AD63-0C975E31A080}" type="sibTrans" cxnId="{20EF7D36-228D-7844-88A7-C6E556EB79F2}">
      <dgm:prSet/>
      <dgm:spPr/>
      <dgm:t>
        <a:bodyPr/>
        <a:lstStyle/>
        <a:p>
          <a:endParaRPr lang="en-US"/>
        </a:p>
      </dgm:t>
    </dgm:pt>
    <dgm:pt modelId="{3D3760AD-EAB5-6049-BCBD-1D510E33BC81}">
      <dgm:prSet/>
      <dgm:spPr/>
      <dgm:t>
        <a:bodyPr/>
        <a:lstStyle/>
        <a:p>
          <a:r>
            <a:rPr lang="en-US" altLang="en-US" dirty="0"/>
            <a:t>Permutation Cipher</a:t>
          </a:r>
        </a:p>
      </dgm:t>
    </dgm:pt>
    <dgm:pt modelId="{4AD89C42-811A-504F-BE68-EDA23D173F80}" type="parTrans" cxnId="{41326911-FE04-8E40-B2BF-8AD67416B598}">
      <dgm:prSet/>
      <dgm:spPr/>
      <dgm:t>
        <a:bodyPr/>
        <a:lstStyle/>
        <a:p>
          <a:endParaRPr lang="en-US"/>
        </a:p>
      </dgm:t>
    </dgm:pt>
    <dgm:pt modelId="{457257FF-E113-3A49-AA31-B727306E9C5E}" type="sibTrans" cxnId="{41326911-FE04-8E40-B2BF-8AD67416B598}">
      <dgm:prSet/>
      <dgm:spPr/>
      <dgm:t>
        <a:bodyPr/>
        <a:lstStyle/>
        <a:p>
          <a:endParaRPr lang="en-US"/>
        </a:p>
      </dgm:t>
    </dgm:pt>
    <dgm:pt modelId="{FA4B4ED9-A2CE-EC45-8E65-E2E441C37703}" type="pres">
      <dgm:prSet presAssocID="{E3C6A1D1-84A8-8E4C-B078-6C47B620DE14}" presName="linear" presStyleCnt="0">
        <dgm:presLayoutVars>
          <dgm:dir/>
          <dgm:animLvl val="lvl"/>
          <dgm:resizeHandles val="exact"/>
        </dgm:presLayoutVars>
      </dgm:prSet>
      <dgm:spPr/>
    </dgm:pt>
    <dgm:pt modelId="{D9552DB9-ED5F-C84B-BE42-EC88A366CD65}" type="pres">
      <dgm:prSet presAssocID="{C02A59E0-1675-9748-AED1-6BE49601287D}" presName="parentLin" presStyleCnt="0"/>
      <dgm:spPr/>
    </dgm:pt>
    <dgm:pt modelId="{3C6213C5-B58B-AD49-B951-5A729C11B320}" type="pres">
      <dgm:prSet presAssocID="{C02A59E0-1675-9748-AED1-6BE49601287D}" presName="parentLeftMargin" presStyleLbl="node1" presStyleIdx="0" presStyleCnt="2"/>
      <dgm:spPr/>
    </dgm:pt>
    <dgm:pt modelId="{FC4693D5-9686-C347-A5D1-15C2BD1A5F70}" type="pres">
      <dgm:prSet presAssocID="{C02A59E0-1675-9748-AED1-6BE49601287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A8A572E-1CD2-A544-B751-E1B00B97D055}" type="pres">
      <dgm:prSet presAssocID="{C02A59E0-1675-9748-AED1-6BE49601287D}" presName="negativeSpace" presStyleCnt="0"/>
      <dgm:spPr/>
    </dgm:pt>
    <dgm:pt modelId="{00B2D721-C6E6-AF40-9C65-30B9B7814E69}" type="pres">
      <dgm:prSet presAssocID="{C02A59E0-1675-9748-AED1-6BE49601287D}" presName="childText" presStyleLbl="conFgAcc1" presStyleIdx="0" presStyleCnt="2">
        <dgm:presLayoutVars>
          <dgm:bulletEnabled val="1"/>
        </dgm:presLayoutVars>
      </dgm:prSet>
      <dgm:spPr/>
    </dgm:pt>
    <dgm:pt modelId="{BB5EF10B-312E-274E-94D7-BB73DDABB8BC}" type="pres">
      <dgm:prSet presAssocID="{D77E6AFC-A1C9-C941-8B7E-E80744E73D4B}" presName="spaceBetweenRectangles" presStyleCnt="0"/>
      <dgm:spPr/>
    </dgm:pt>
    <dgm:pt modelId="{AE82843F-9FD8-BC48-AD29-CDAFB7DADF75}" type="pres">
      <dgm:prSet presAssocID="{F61F914E-0A8C-0A44-984D-789ED643E605}" presName="parentLin" presStyleCnt="0"/>
      <dgm:spPr/>
    </dgm:pt>
    <dgm:pt modelId="{9E44B45A-1A5E-4A4D-AA32-BAB2BCB67F03}" type="pres">
      <dgm:prSet presAssocID="{F61F914E-0A8C-0A44-984D-789ED643E605}" presName="parentLeftMargin" presStyleLbl="node1" presStyleIdx="0" presStyleCnt="2"/>
      <dgm:spPr/>
    </dgm:pt>
    <dgm:pt modelId="{C4262C50-8DA0-6546-91FC-B47D3CA7941C}" type="pres">
      <dgm:prSet presAssocID="{F61F914E-0A8C-0A44-984D-789ED643E60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29F8873-D8AC-9948-9F5F-A4F74F783C24}" type="pres">
      <dgm:prSet presAssocID="{F61F914E-0A8C-0A44-984D-789ED643E605}" presName="negativeSpace" presStyleCnt="0"/>
      <dgm:spPr/>
    </dgm:pt>
    <dgm:pt modelId="{9B550097-037E-4D49-9158-B28AD74F16B4}" type="pres">
      <dgm:prSet presAssocID="{F61F914E-0A8C-0A44-984D-789ED643E60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EDE8C03-9AA2-714C-8F1F-4E9FF666BF51}" type="presOf" srcId="{FCC24C2C-A14D-D944-8DC6-0C077F9EC06C}" destId="{9B550097-037E-4D49-9158-B28AD74F16B4}" srcOrd="0" destOrd="1" presId="urn:microsoft.com/office/officeart/2005/8/layout/list1"/>
    <dgm:cxn modelId="{79E2D903-D5E9-5A45-BF9F-6F4EAB22220F}" srcId="{E3C6A1D1-84A8-8E4C-B078-6C47B620DE14}" destId="{F61F914E-0A8C-0A44-984D-789ED643E605}" srcOrd="1" destOrd="0" parTransId="{B7A72058-2FF7-FD4D-A8A8-F8AB51A2CD13}" sibTransId="{528D2BCC-12F4-3C42-8158-DB6ADCCA8150}"/>
    <dgm:cxn modelId="{BE5B4509-D0F0-E84D-8F9E-9989A0C248DE}" type="presOf" srcId="{350D9F2F-AE1D-7E4A-8A8D-18095801B2D7}" destId="{9B550097-037E-4D49-9158-B28AD74F16B4}" srcOrd="0" destOrd="0" presId="urn:microsoft.com/office/officeart/2005/8/layout/list1"/>
    <dgm:cxn modelId="{ACB8830F-A336-FF49-9087-650F3588D484}" srcId="{C02A59E0-1675-9748-AED1-6BE49601287D}" destId="{19EC293E-A986-9F4D-ADEF-4E7B27DDB6CB}" srcOrd="1" destOrd="0" parTransId="{D65711BD-B89F-1741-AE4F-4CF69CE975F2}" sibTransId="{33995E53-ED6C-9747-9649-C0A06BF8D190}"/>
    <dgm:cxn modelId="{41326911-FE04-8E40-B2BF-8AD67416B598}" srcId="{F61F914E-0A8C-0A44-984D-789ED643E605}" destId="{3D3760AD-EAB5-6049-BCBD-1D510E33BC81}" srcOrd="2" destOrd="0" parTransId="{4AD89C42-811A-504F-BE68-EDA23D173F80}" sibTransId="{457257FF-E113-3A49-AA31-B727306E9C5E}"/>
    <dgm:cxn modelId="{1590A717-C9CC-FB42-95A0-DBD32A7E8E8F}" type="presOf" srcId="{06CB223D-C99C-B84A-88C8-5DF4D42203FE}" destId="{00B2D721-C6E6-AF40-9C65-30B9B7814E69}" srcOrd="0" destOrd="2" presId="urn:microsoft.com/office/officeart/2005/8/layout/list1"/>
    <dgm:cxn modelId="{EB066520-7EDE-2E40-944D-0611D53A6E41}" srcId="{E3C6A1D1-84A8-8E4C-B078-6C47B620DE14}" destId="{C02A59E0-1675-9748-AED1-6BE49601287D}" srcOrd="0" destOrd="0" parTransId="{8011DFE6-5E98-3A4E-B2F5-60F702401D3D}" sibTransId="{D77E6AFC-A1C9-C941-8B7E-E80744E73D4B}"/>
    <dgm:cxn modelId="{20EF7D36-228D-7844-88A7-C6E556EB79F2}" srcId="{F61F914E-0A8C-0A44-984D-789ED643E605}" destId="{FCC24C2C-A14D-D944-8DC6-0C077F9EC06C}" srcOrd="1" destOrd="0" parTransId="{9A40D194-F463-A54C-B20E-2A36D3825A60}" sibTransId="{01B4EDC2-04BC-BB42-AD63-0C975E31A080}"/>
    <dgm:cxn modelId="{5BA4953C-57CE-4C48-8A38-65E78BC1EA98}" type="presOf" srcId="{3D3760AD-EAB5-6049-BCBD-1D510E33BC81}" destId="{9B550097-037E-4D49-9158-B28AD74F16B4}" srcOrd="0" destOrd="2" presId="urn:microsoft.com/office/officeart/2005/8/layout/list1"/>
    <dgm:cxn modelId="{D9BB474B-41B7-B741-A91C-E22F1B099BA3}" srcId="{C02A59E0-1675-9748-AED1-6BE49601287D}" destId="{12CBCC9E-71A1-324A-B0F0-E1AE354F9CD6}" srcOrd="0" destOrd="0" parTransId="{88E97C26-6DFD-5E4B-BACF-AF91552A5DAE}" sibTransId="{87A6413E-DF6D-F24A-AE85-C69E612D857A}"/>
    <dgm:cxn modelId="{EC3E8258-2488-A64A-9313-3D104C25A164}" type="presOf" srcId="{E3C6A1D1-84A8-8E4C-B078-6C47B620DE14}" destId="{FA4B4ED9-A2CE-EC45-8E65-E2E441C37703}" srcOrd="0" destOrd="0" presId="urn:microsoft.com/office/officeart/2005/8/layout/list1"/>
    <dgm:cxn modelId="{7E66FC6F-15E5-444C-AF33-F002CAB375A1}" type="presOf" srcId="{F61F914E-0A8C-0A44-984D-789ED643E605}" destId="{C4262C50-8DA0-6546-91FC-B47D3CA7941C}" srcOrd="1" destOrd="0" presId="urn:microsoft.com/office/officeart/2005/8/layout/list1"/>
    <dgm:cxn modelId="{EB8B1786-33A8-CA4A-9067-13A1867F9682}" type="presOf" srcId="{C02A59E0-1675-9748-AED1-6BE49601287D}" destId="{3C6213C5-B58B-AD49-B951-5A729C11B320}" srcOrd="0" destOrd="0" presId="urn:microsoft.com/office/officeart/2005/8/layout/list1"/>
    <dgm:cxn modelId="{3CA59789-44D2-AD48-AC49-E44AD2D4CFDE}" srcId="{C02A59E0-1675-9748-AED1-6BE49601287D}" destId="{06CB223D-C99C-B84A-88C8-5DF4D42203FE}" srcOrd="2" destOrd="0" parTransId="{2438A18D-FEC2-2D45-A69E-856417AFED27}" sibTransId="{197DAF19-D717-5A41-9F09-1C600ED7C548}"/>
    <dgm:cxn modelId="{06D82CB5-3137-2B4F-B516-A77D6DAB58C3}" type="presOf" srcId="{C02A59E0-1675-9748-AED1-6BE49601287D}" destId="{FC4693D5-9686-C347-A5D1-15C2BD1A5F70}" srcOrd="1" destOrd="0" presId="urn:microsoft.com/office/officeart/2005/8/layout/list1"/>
    <dgm:cxn modelId="{E9A48DBF-B889-B04F-9C83-81FBEEE1811F}" type="presOf" srcId="{F61F914E-0A8C-0A44-984D-789ED643E605}" destId="{9E44B45A-1A5E-4A4D-AA32-BAB2BCB67F03}" srcOrd="0" destOrd="0" presId="urn:microsoft.com/office/officeart/2005/8/layout/list1"/>
    <dgm:cxn modelId="{C4A3FEE6-498F-874C-8089-31AACD4F7F26}" type="presOf" srcId="{12CBCC9E-71A1-324A-B0F0-E1AE354F9CD6}" destId="{00B2D721-C6E6-AF40-9C65-30B9B7814E69}" srcOrd="0" destOrd="0" presId="urn:microsoft.com/office/officeart/2005/8/layout/list1"/>
    <dgm:cxn modelId="{FB983DF6-8ED0-574D-A547-7D01CDC0BC31}" type="presOf" srcId="{19EC293E-A986-9F4D-ADEF-4E7B27DDB6CB}" destId="{00B2D721-C6E6-AF40-9C65-30B9B7814E69}" srcOrd="0" destOrd="1" presId="urn:microsoft.com/office/officeart/2005/8/layout/list1"/>
    <dgm:cxn modelId="{EFA0A3FD-D7CC-924C-869B-3D5FCB0409DA}" srcId="{F61F914E-0A8C-0A44-984D-789ED643E605}" destId="{350D9F2F-AE1D-7E4A-8A8D-18095801B2D7}" srcOrd="0" destOrd="0" parTransId="{3D2B0194-B7DA-F042-A13A-54EF36930BF7}" sibTransId="{DB8F565F-0CA3-3346-8B73-1297EC7135D1}"/>
    <dgm:cxn modelId="{6460D54A-0327-644B-BFC4-BA755E53314F}" type="presParOf" srcId="{FA4B4ED9-A2CE-EC45-8E65-E2E441C37703}" destId="{D9552DB9-ED5F-C84B-BE42-EC88A366CD65}" srcOrd="0" destOrd="0" presId="urn:microsoft.com/office/officeart/2005/8/layout/list1"/>
    <dgm:cxn modelId="{052FC511-7F86-9A4C-AE68-80D3C1EFFF26}" type="presParOf" srcId="{D9552DB9-ED5F-C84B-BE42-EC88A366CD65}" destId="{3C6213C5-B58B-AD49-B951-5A729C11B320}" srcOrd="0" destOrd="0" presId="urn:microsoft.com/office/officeart/2005/8/layout/list1"/>
    <dgm:cxn modelId="{D5A43D19-BE08-5643-8F07-F4463BFE85EB}" type="presParOf" srcId="{D9552DB9-ED5F-C84B-BE42-EC88A366CD65}" destId="{FC4693D5-9686-C347-A5D1-15C2BD1A5F70}" srcOrd="1" destOrd="0" presId="urn:microsoft.com/office/officeart/2005/8/layout/list1"/>
    <dgm:cxn modelId="{EABB1921-7E59-1B47-BAEE-3368A763E008}" type="presParOf" srcId="{FA4B4ED9-A2CE-EC45-8E65-E2E441C37703}" destId="{AA8A572E-1CD2-A544-B751-E1B00B97D055}" srcOrd="1" destOrd="0" presId="urn:microsoft.com/office/officeart/2005/8/layout/list1"/>
    <dgm:cxn modelId="{05398F80-889C-9247-A90C-31F3AFEAD543}" type="presParOf" srcId="{FA4B4ED9-A2CE-EC45-8E65-E2E441C37703}" destId="{00B2D721-C6E6-AF40-9C65-30B9B7814E69}" srcOrd="2" destOrd="0" presId="urn:microsoft.com/office/officeart/2005/8/layout/list1"/>
    <dgm:cxn modelId="{96E99AE0-4CDA-E943-9BA2-35AD39FD2182}" type="presParOf" srcId="{FA4B4ED9-A2CE-EC45-8E65-E2E441C37703}" destId="{BB5EF10B-312E-274E-94D7-BB73DDABB8BC}" srcOrd="3" destOrd="0" presId="urn:microsoft.com/office/officeart/2005/8/layout/list1"/>
    <dgm:cxn modelId="{EA2DE550-4818-E04A-92AB-779658873EB4}" type="presParOf" srcId="{FA4B4ED9-A2CE-EC45-8E65-E2E441C37703}" destId="{AE82843F-9FD8-BC48-AD29-CDAFB7DADF75}" srcOrd="4" destOrd="0" presId="urn:microsoft.com/office/officeart/2005/8/layout/list1"/>
    <dgm:cxn modelId="{E605F980-5103-6B4D-A15F-E05AFA3BABCD}" type="presParOf" srcId="{AE82843F-9FD8-BC48-AD29-CDAFB7DADF75}" destId="{9E44B45A-1A5E-4A4D-AA32-BAB2BCB67F03}" srcOrd="0" destOrd="0" presId="urn:microsoft.com/office/officeart/2005/8/layout/list1"/>
    <dgm:cxn modelId="{66965839-1ED8-CC40-8686-05148FCED9E4}" type="presParOf" srcId="{AE82843F-9FD8-BC48-AD29-CDAFB7DADF75}" destId="{C4262C50-8DA0-6546-91FC-B47D3CA7941C}" srcOrd="1" destOrd="0" presId="urn:microsoft.com/office/officeart/2005/8/layout/list1"/>
    <dgm:cxn modelId="{5DC0F09A-5656-E44E-8F6E-FD72CFDE25BC}" type="presParOf" srcId="{FA4B4ED9-A2CE-EC45-8E65-E2E441C37703}" destId="{129F8873-D8AC-9948-9F5F-A4F74F783C24}" srcOrd="5" destOrd="0" presId="urn:microsoft.com/office/officeart/2005/8/layout/list1"/>
    <dgm:cxn modelId="{D038E03A-72FF-7643-9450-FD1111F0484D}" type="presParOf" srcId="{FA4B4ED9-A2CE-EC45-8E65-E2E441C37703}" destId="{9B550097-037E-4D49-9158-B28AD74F16B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27EA57-BA42-CC45-9460-5A508511D575}" type="doc">
      <dgm:prSet loTypeId="urn:microsoft.com/office/officeart/2005/8/layout/hProcess11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8258184C-C6E4-0046-AE96-33B0B6594B94}">
      <dgm:prSet/>
      <dgm:spPr/>
      <dgm:t>
        <a:bodyPr/>
        <a:lstStyle/>
        <a:p>
          <a:r>
            <a:rPr lang="en-US"/>
            <a:t>Offers individual privacy and confidentiality.</a:t>
          </a:r>
          <a:endParaRPr lang="en-PH"/>
        </a:p>
      </dgm:t>
    </dgm:pt>
    <dgm:pt modelId="{46E6E106-463F-BC46-ABB9-29BC3A233856}" type="parTrans" cxnId="{29A42534-9FC9-BF4C-BA02-D302BBEBEF3C}">
      <dgm:prSet/>
      <dgm:spPr/>
      <dgm:t>
        <a:bodyPr/>
        <a:lstStyle/>
        <a:p>
          <a:endParaRPr lang="en-US"/>
        </a:p>
      </dgm:t>
    </dgm:pt>
    <dgm:pt modelId="{AF8F4DBD-C55A-6644-9ED1-F923E018F091}" type="sibTrans" cxnId="{29A42534-9FC9-BF4C-BA02-D302BBEBEF3C}">
      <dgm:prSet/>
      <dgm:spPr/>
      <dgm:t>
        <a:bodyPr/>
        <a:lstStyle/>
        <a:p>
          <a:endParaRPr lang="en-US"/>
        </a:p>
      </dgm:t>
    </dgm:pt>
    <dgm:pt modelId="{9189FBA3-982C-A343-AF00-4F3C0999F5ED}">
      <dgm:prSet/>
      <dgm:spPr/>
      <dgm:t>
        <a:bodyPr/>
        <a:lstStyle/>
        <a:p>
          <a:r>
            <a:rPr lang="en-US"/>
            <a:t>In some circumstances also authentication and non-repudiation (e.g. legal ‘signatures’)</a:t>
          </a:r>
          <a:endParaRPr lang="en-PH"/>
        </a:p>
      </dgm:t>
    </dgm:pt>
    <dgm:pt modelId="{EA82B56D-0112-104C-A73F-E6ED48624A88}" type="parTrans" cxnId="{71CD6BF4-055C-F343-A325-D14674B666E8}">
      <dgm:prSet/>
      <dgm:spPr/>
      <dgm:t>
        <a:bodyPr/>
        <a:lstStyle/>
        <a:p>
          <a:endParaRPr lang="en-US"/>
        </a:p>
      </dgm:t>
    </dgm:pt>
    <dgm:pt modelId="{8D24CE14-6079-2142-B250-A321E9460446}" type="sibTrans" cxnId="{71CD6BF4-055C-F343-A325-D14674B666E8}">
      <dgm:prSet/>
      <dgm:spPr/>
      <dgm:t>
        <a:bodyPr/>
        <a:lstStyle/>
        <a:p>
          <a:endParaRPr lang="en-US"/>
        </a:p>
      </dgm:t>
    </dgm:pt>
    <dgm:pt modelId="{B3C6333D-B05B-3544-BE01-8F5C547FF340}">
      <dgm:prSet/>
      <dgm:spPr/>
      <dgm:t>
        <a:bodyPr/>
        <a:lstStyle/>
        <a:p>
          <a:r>
            <a:rPr lang="en-US"/>
            <a:t>Especially important in explicitly Authorization .</a:t>
          </a:r>
          <a:endParaRPr lang="en-PH"/>
        </a:p>
      </dgm:t>
    </dgm:pt>
    <dgm:pt modelId="{2795BFDA-A034-044B-B679-91624E444524}" type="parTrans" cxnId="{D01AF517-853E-0B4A-AC19-8530E4064230}">
      <dgm:prSet/>
      <dgm:spPr/>
      <dgm:t>
        <a:bodyPr/>
        <a:lstStyle/>
        <a:p>
          <a:endParaRPr lang="en-US"/>
        </a:p>
      </dgm:t>
    </dgm:pt>
    <dgm:pt modelId="{2C54227D-A1EC-E94C-9657-09ADA4487D4E}" type="sibTrans" cxnId="{D01AF517-853E-0B4A-AC19-8530E4064230}">
      <dgm:prSet/>
      <dgm:spPr/>
      <dgm:t>
        <a:bodyPr/>
        <a:lstStyle/>
        <a:p>
          <a:endParaRPr lang="en-US"/>
        </a:p>
      </dgm:t>
    </dgm:pt>
    <dgm:pt modelId="{237D8B1C-12B2-E04F-BCA0-D81651D60F29}" type="pres">
      <dgm:prSet presAssocID="{A227EA57-BA42-CC45-9460-5A508511D575}" presName="Name0" presStyleCnt="0">
        <dgm:presLayoutVars>
          <dgm:dir/>
          <dgm:resizeHandles val="exact"/>
        </dgm:presLayoutVars>
      </dgm:prSet>
      <dgm:spPr/>
    </dgm:pt>
    <dgm:pt modelId="{C95E681C-340A-234B-95B6-C9320665958E}" type="pres">
      <dgm:prSet presAssocID="{A227EA57-BA42-CC45-9460-5A508511D575}" presName="arrow" presStyleLbl="bgShp" presStyleIdx="0" presStyleCnt="1"/>
      <dgm:spPr/>
    </dgm:pt>
    <dgm:pt modelId="{F0FA30F7-7E18-1B46-8CA8-8B577940BC31}" type="pres">
      <dgm:prSet presAssocID="{A227EA57-BA42-CC45-9460-5A508511D575}" presName="points" presStyleCnt="0"/>
      <dgm:spPr/>
    </dgm:pt>
    <dgm:pt modelId="{DFDAD37D-5FDB-3845-9E8E-95FD247CC108}" type="pres">
      <dgm:prSet presAssocID="{8258184C-C6E4-0046-AE96-33B0B6594B94}" presName="compositeA" presStyleCnt="0"/>
      <dgm:spPr/>
    </dgm:pt>
    <dgm:pt modelId="{E0A7B200-6067-9E4F-9B65-21E0A82C4E91}" type="pres">
      <dgm:prSet presAssocID="{8258184C-C6E4-0046-AE96-33B0B6594B94}" presName="textA" presStyleLbl="revTx" presStyleIdx="0" presStyleCnt="3">
        <dgm:presLayoutVars>
          <dgm:bulletEnabled val="1"/>
        </dgm:presLayoutVars>
      </dgm:prSet>
      <dgm:spPr/>
    </dgm:pt>
    <dgm:pt modelId="{55703A54-D128-AD4F-8929-838C78F287BB}" type="pres">
      <dgm:prSet presAssocID="{8258184C-C6E4-0046-AE96-33B0B6594B94}" presName="circleA" presStyleLbl="node1" presStyleIdx="0" presStyleCnt="3"/>
      <dgm:spPr/>
    </dgm:pt>
    <dgm:pt modelId="{C0950D1C-D272-DD46-BFDE-803540A714C1}" type="pres">
      <dgm:prSet presAssocID="{8258184C-C6E4-0046-AE96-33B0B6594B94}" presName="spaceA" presStyleCnt="0"/>
      <dgm:spPr/>
    </dgm:pt>
    <dgm:pt modelId="{E3D64C99-D19F-E741-9563-C070829C2594}" type="pres">
      <dgm:prSet presAssocID="{AF8F4DBD-C55A-6644-9ED1-F923E018F091}" presName="space" presStyleCnt="0"/>
      <dgm:spPr/>
    </dgm:pt>
    <dgm:pt modelId="{6E18BE35-85E4-1846-9AB9-605FCD659074}" type="pres">
      <dgm:prSet presAssocID="{9189FBA3-982C-A343-AF00-4F3C0999F5ED}" presName="compositeB" presStyleCnt="0"/>
      <dgm:spPr/>
    </dgm:pt>
    <dgm:pt modelId="{FF7839CE-A5E8-654C-90F6-AFDA4F9AF78C}" type="pres">
      <dgm:prSet presAssocID="{9189FBA3-982C-A343-AF00-4F3C0999F5ED}" presName="textB" presStyleLbl="revTx" presStyleIdx="1" presStyleCnt="3">
        <dgm:presLayoutVars>
          <dgm:bulletEnabled val="1"/>
        </dgm:presLayoutVars>
      </dgm:prSet>
      <dgm:spPr/>
    </dgm:pt>
    <dgm:pt modelId="{FEB9CD03-BBA3-B54C-BC7F-30C71CF1B404}" type="pres">
      <dgm:prSet presAssocID="{9189FBA3-982C-A343-AF00-4F3C0999F5ED}" presName="circleB" presStyleLbl="node1" presStyleIdx="1" presStyleCnt="3"/>
      <dgm:spPr/>
    </dgm:pt>
    <dgm:pt modelId="{DDD7FB5C-C0D8-404D-BE3D-8EC1A41ACD35}" type="pres">
      <dgm:prSet presAssocID="{9189FBA3-982C-A343-AF00-4F3C0999F5ED}" presName="spaceB" presStyleCnt="0"/>
      <dgm:spPr/>
    </dgm:pt>
    <dgm:pt modelId="{CD3C8BD1-87E1-664C-9B10-33A055F48815}" type="pres">
      <dgm:prSet presAssocID="{8D24CE14-6079-2142-B250-A321E9460446}" presName="space" presStyleCnt="0"/>
      <dgm:spPr/>
    </dgm:pt>
    <dgm:pt modelId="{22173538-0318-FA4F-B805-F670D1DDCFA9}" type="pres">
      <dgm:prSet presAssocID="{B3C6333D-B05B-3544-BE01-8F5C547FF340}" presName="compositeA" presStyleCnt="0"/>
      <dgm:spPr/>
    </dgm:pt>
    <dgm:pt modelId="{CDCC5717-BB8E-1145-89E4-9DB7B13F8A96}" type="pres">
      <dgm:prSet presAssocID="{B3C6333D-B05B-3544-BE01-8F5C547FF340}" presName="textA" presStyleLbl="revTx" presStyleIdx="2" presStyleCnt="3">
        <dgm:presLayoutVars>
          <dgm:bulletEnabled val="1"/>
        </dgm:presLayoutVars>
      </dgm:prSet>
      <dgm:spPr/>
    </dgm:pt>
    <dgm:pt modelId="{945B9984-B12E-0748-BF8C-94325B966D1D}" type="pres">
      <dgm:prSet presAssocID="{B3C6333D-B05B-3544-BE01-8F5C547FF340}" presName="circleA" presStyleLbl="node1" presStyleIdx="2" presStyleCnt="3"/>
      <dgm:spPr/>
    </dgm:pt>
    <dgm:pt modelId="{047417C1-E8AD-6444-AC22-A496DE7DAFF5}" type="pres">
      <dgm:prSet presAssocID="{B3C6333D-B05B-3544-BE01-8F5C547FF340}" presName="spaceA" presStyleCnt="0"/>
      <dgm:spPr/>
    </dgm:pt>
  </dgm:ptLst>
  <dgm:cxnLst>
    <dgm:cxn modelId="{C2151902-CD3E-834C-87D8-40075B4B98CB}" type="presOf" srcId="{9189FBA3-982C-A343-AF00-4F3C0999F5ED}" destId="{FF7839CE-A5E8-654C-90F6-AFDA4F9AF78C}" srcOrd="0" destOrd="0" presId="urn:microsoft.com/office/officeart/2005/8/layout/hProcess11"/>
    <dgm:cxn modelId="{D01AF517-853E-0B4A-AC19-8530E4064230}" srcId="{A227EA57-BA42-CC45-9460-5A508511D575}" destId="{B3C6333D-B05B-3544-BE01-8F5C547FF340}" srcOrd="2" destOrd="0" parTransId="{2795BFDA-A034-044B-B679-91624E444524}" sibTransId="{2C54227D-A1EC-E94C-9657-09ADA4487D4E}"/>
    <dgm:cxn modelId="{29A42534-9FC9-BF4C-BA02-D302BBEBEF3C}" srcId="{A227EA57-BA42-CC45-9460-5A508511D575}" destId="{8258184C-C6E4-0046-AE96-33B0B6594B94}" srcOrd="0" destOrd="0" parTransId="{46E6E106-463F-BC46-ABB9-29BC3A233856}" sibTransId="{AF8F4DBD-C55A-6644-9ED1-F923E018F091}"/>
    <dgm:cxn modelId="{BBFC9238-2958-B243-B50A-1E27BED1B8B6}" type="presOf" srcId="{8258184C-C6E4-0046-AE96-33B0B6594B94}" destId="{E0A7B200-6067-9E4F-9B65-21E0A82C4E91}" srcOrd="0" destOrd="0" presId="urn:microsoft.com/office/officeart/2005/8/layout/hProcess11"/>
    <dgm:cxn modelId="{7058FC81-B887-654E-9C41-31AE12A25FBC}" type="presOf" srcId="{B3C6333D-B05B-3544-BE01-8F5C547FF340}" destId="{CDCC5717-BB8E-1145-89E4-9DB7B13F8A96}" srcOrd="0" destOrd="0" presId="urn:microsoft.com/office/officeart/2005/8/layout/hProcess11"/>
    <dgm:cxn modelId="{0677C7E6-C33B-904C-AD64-4A007EB7BC0A}" type="presOf" srcId="{A227EA57-BA42-CC45-9460-5A508511D575}" destId="{237D8B1C-12B2-E04F-BCA0-D81651D60F29}" srcOrd="0" destOrd="0" presId="urn:microsoft.com/office/officeart/2005/8/layout/hProcess11"/>
    <dgm:cxn modelId="{71CD6BF4-055C-F343-A325-D14674B666E8}" srcId="{A227EA57-BA42-CC45-9460-5A508511D575}" destId="{9189FBA3-982C-A343-AF00-4F3C0999F5ED}" srcOrd="1" destOrd="0" parTransId="{EA82B56D-0112-104C-A73F-E6ED48624A88}" sibTransId="{8D24CE14-6079-2142-B250-A321E9460446}"/>
    <dgm:cxn modelId="{7BA4029E-7CC5-0946-9FB0-75E18E751AEB}" type="presParOf" srcId="{237D8B1C-12B2-E04F-BCA0-D81651D60F29}" destId="{C95E681C-340A-234B-95B6-C9320665958E}" srcOrd="0" destOrd="0" presId="urn:microsoft.com/office/officeart/2005/8/layout/hProcess11"/>
    <dgm:cxn modelId="{C7C12E83-F464-EF4B-8324-9765B09AF879}" type="presParOf" srcId="{237D8B1C-12B2-E04F-BCA0-D81651D60F29}" destId="{F0FA30F7-7E18-1B46-8CA8-8B577940BC31}" srcOrd="1" destOrd="0" presId="urn:microsoft.com/office/officeart/2005/8/layout/hProcess11"/>
    <dgm:cxn modelId="{4A942CC5-A5C1-D543-AD93-A278F38179DC}" type="presParOf" srcId="{F0FA30F7-7E18-1B46-8CA8-8B577940BC31}" destId="{DFDAD37D-5FDB-3845-9E8E-95FD247CC108}" srcOrd="0" destOrd="0" presId="urn:microsoft.com/office/officeart/2005/8/layout/hProcess11"/>
    <dgm:cxn modelId="{6389A824-2BA0-BA41-8AA6-F772E3C6AAEF}" type="presParOf" srcId="{DFDAD37D-5FDB-3845-9E8E-95FD247CC108}" destId="{E0A7B200-6067-9E4F-9B65-21E0A82C4E91}" srcOrd="0" destOrd="0" presId="urn:microsoft.com/office/officeart/2005/8/layout/hProcess11"/>
    <dgm:cxn modelId="{00786EAC-BA7B-B742-AD43-FE47363BC489}" type="presParOf" srcId="{DFDAD37D-5FDB-3845-9E8E-95FD247CC108}" destId="{55703A54-D128-AD4F-8929-838C78F287BB}" srcOrd="1" destOrd="0" presId="urn:microsoft.com/office/officeart/2005/8/layout/hProcess11"/>
    <dgm:cxn modelId="{9ED6C062-9BFC-DF48-B73C-18B9B6C54D27}" type="presParOf" srcId="{DFDAD37D-5FDB-3845-9E8E-95FD247CC108}" destId="{C0950D1C-D272-DD46-BFDE-803540A714C1}" srcOrd="2" destOrd="0" presId="urn:microsoft.com/office/officeart/2005/8/layout/hProcess11"/>
    <dgm:cxn modelId="{F0D773E1-EA1E-454C-A967-6F866FBAF412}" type="presParOf" srcId="{F0FA30F7-7E18-1B46-8CA8-8B577940BC31}" destId="{E3D64C99-D19F-E741-9563-C070829C2594}" srcOrd="1" destOrd="0" presId="urn:microsoft.com/office/officeart/2005/8/layout/hProcess11"/>
    <dgm:cxn modelId="{34C820AD-E55F-2F49-96DB-B80AF64A5BEC}" type="presParOf" srcId="{F0FA30F7-7E18-1B46-8CA8-8B577940BC31}" destId="{6E18BE35-85E4-1846-9AB9-605FCD659074}" srcOrd="2" destOrd="0" presId="urn:microsoft.com/office/officeart/2005/8/layout/hProcess11"/>
    <dgm:cxn modelId="{105F9DE9-70BC-DE46-9292-B1B9CF54CE68}" type="presParOf" srcId="{6E18BE35-85E4-1846-9AB9-605FCD659074}" destId="{FF7839CE-A5E8-654C-90F6-AFDA4F9AF78C}" srcOrd="0" destOrd="0" presId="urn:microsoft.com/office/officeart/2005/8/layout/hProcess11"/>
    <dgm:cxn modelId="{3C324237-485A-5D4F-8024-812E16EB03DD}" type="presParOf" srcId="{6E18BE35-85E4-1846-9AB9-605FCD659074}" destId="{FEB9CD03-BBA3-B54C-BC7F-30C71CF1B404}" srcOrd="1" destOrd="0" presId="urn:microsoft.com/office/officeart/2005/8/layout/hProcess11"/>
    <dgm:cxn modelId="{CDAEF737-1596-7C47-A7D9-29653C0D0EE8}" type="presParOf" srcId="{6E18BE35-85E4-1846-9AB9-605FCD659074}" destId="{DDD7FB5C-C0D8-404D-BE3D-8EC1A41ACD35}" srcOrd="2" destOrd="0" presId="urn:microsoft.com/office/officeart/2005/8/layout/hProcess11"/>
    <dgm:cxn modelId="{BE65476E-9656-014B-9A58-572E70B4E526}" type="presParOf" srcId="{F0FA30F7-7E18-1B46-8CA8-8B577940BC31}" destId="{CD3C8BD1-87E1-664C-9B10-33A055F48815}" srcOrd="3" destOrd="0" presId="urn:microsoft.com/office/officeart/2005/8/layout/hProcess11"/>
    <dgm:cxn modelId="{BEACED39-C20F-1145-B8CA-41F3AF1715D8}" type="presParOf" srcId="{F0FA30F7-7E18-1B46-8CA8-8B577940BC31}" destId="{22173538-0318-FA4F-B805-F670D1DDCFA9}" srcOrd="4" destOrd="0" presId="urn:microsoft.com/office/officeart/2005/8/layout/hProcess11"/>
    <dgm:cxn modelId="{CF1ED47F-0DE3-7E44-A66C-4C20540D31A5}" type="presParOf" srcId="{22173538-0318-FA4F-B805-F670D1DDCFA9}" destId="{CDCC5717-BB8E-1145-89E4-9DB7B13F8A96}" srcOrd="0" destOrd="0" presId="urn:microsoft.com/office/officeart/2005/8/layout/hProcess11"/>
    <dgm:cxn modelId="{0BD8AF74-98C4-6447-88BC-D7A71D036FF6}" type="presParOf" srcId="{22173538-0318-FA4F-B805-F670D1DDCFA9}" destId="{945B9984-B12E-0748-BF8C-94325B966D1D}" srcOrd="1" destOrd="0" presId="urn:microsoft.com/office/officeart/2005/8/layout/hProcess11"/>
    <dgm:cxn modelId="{9A18CD43-1190-7947-8F45-FAAB81D7CE00}" type="presParOf" srcId="{22173538-0318-FA4F-B805-F670D1DDCFA9}" destId="{047417C1-E8AD-6444-AC22-A496DE7DAFF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7E31D-779A-4B52-80F7-54AFD5253537}">
      <dsp:nvSpPr>
        <dsp:cNvPr id="0" name=""/>
        <dsp:cNvSpPr/>
      </dsp:nvSpPr>
      <dsp:spPr>
        <a:xfrm>
          <a:off x="469978" y="330954"/>
          <a:ext cx="1436441" cy="14364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93C1A-E3A5-4080-9B50-A808E8789462}">
      <dsp:nvSpPr>
        <dsp:cNvPr id="0" name=""/>
        <dsp:cNvSpPr/>
      </dsp:nvSpPr>
      <dsp:spPr>
        <a:xfrm>
          <a:off x="776105" y="637081"/>
          <a:ext cx="824187" cy="82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A0BD2-4C27-4107-AAC0-CA4767A0AE23}">
      <dsp:nvSpPr>
        <dsp:cNvPr id="0" name=""/>
        <dsp:cNvSpPr/>
      </dsp:nvSpPr>
      <dsp:spPr>
        <a:xfrm>
          <a:off x="10788" y="2214812"/>
          <a:ext cx="2354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art of secret writing</a:t>
          </a:r>
        </a:p>
      </dsp:txBody>
      <dsp:txXfrm>
        <a:off x="10788" y="2214812"/>
        <a:ext cx="2354821" cy="720000"/>
      </dsp:txXfrm>
    </dsp:sp>
    <dsp:sp modelId="{6D85E69F-1815-4DDD-AADD-DFFB5F83FA17}">
      <dsp:nvSpPr>
        <dsp:cNvPr id="0" name=""/>
        <dsp:cNvSpPr/>
      </dsp:nvSpPr>
      <dsp:spPr>
        <a:xfrm>
          <a:off x="3236893" y="330954"/>
          <a:ext cx="1436441" cy="14364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29E4E-06AA-4DF8-A58A-0C278DE0A6D9}">
      <dsp:nvSpPr>
        <dsp:cNvPr id="0" name=""/>
        <dsp:cNvSpPr/>
      </dsp:nvSpPr>
      <dsp:spPr>
        <a:xfrm>
          <a:off x="3543020" y="637081"/>
          <a:ext cx="824187" cy="82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470EB-2870-49A3-A438-2F34C7EA3832}">
      <dsp:nvSpPr>
        <dsp:cNvPr id="0" name=""/>
        <dsp:cNvSpPr/>
      </dsp:nvSpPr>
      <dsp:spPr>
        <a:xfrm>
          <a:off x="2777703" y="2214812"/>
          <a:ext cx="2354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art of protection using information</a:t>
          </a:r>
        </a:p>
      </dsp:txBody>
      <dsp:txXfrm>
        <a:off x="2777703" y="2214812"/>
        <a:ext cx="2354821" cy="720000"/>
      </dsp:txXfrm>
    </dsp:sp>
    <dsp:sp modelId="{60FFC8F7-CA86-4864-A3FA-928507177627}">
      <dsp:nvSpPr>
        <dsp:cNvPr id="0" name=""/>
        <dsp:cNvSpPr/>
      </dsp:nvSpPr>
      <dsp:spPr>
        <a:xfrm>
          <a:off x="6003809" y="330954"/>
          <a:ext cx="1436441" cy="14364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71C12-5C50-490C-A42D-C85C8144F59B}">
      <dsp:nvSpPr>
        <dsp:cNvPr id="0" name=""/>
        <dsp:cNvSpPr/>
      </dsp:nvSpPr>
      <dsp:spPr>
        <a:xfrm>
          <a:off x="6309935" y="637081"/>
          <a:ext cx="824187" cy="824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2DF03-7CD5-48C8-BCE3-91DF59C0FF36}">
      <dsp:nvSpPr>
        <dsp:cNvPr id="0" name=""/>
        <dsp:cNvSpPr/>
      </dsp:nvSpPr>
      <dsp:spPr>
        <a:xfrm>
          <a:off x="5544618" y="2214812"/>
          <a:ext cx="2354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science of encrypting or hiding </a:t>
          </a:r>
          <a:r>
            <a:rPr lang="en-US" sz="1700" i="1" kern="1200"/>
            <a:t>secrets</a:t>
          </a:r>
          <a:endParaRPr lang="en-US" sz="1700" kern="1200"/>
        </a:p>
      </dsp:txBody>
      <dsp:txXfrm>
        <a:off x="5544618" y="2214812"/>
        <a:ext cx="2354821" cy="720000"/>
      </dsp:txXfrm>
    </dsp:sp>
    <dsp:sp modelId="{E426B2D5-F03D-4D98-B688-27F587027492}">
      <dsp:nvSpPr>
        <dsp:cNvPr id="0" name=""/>
        <dsp:cNvSpPr/>
      </dsp:nvSpPr>
      <dsp:spPr>
        <a:xfrm>
          <a:off x="8770724" y="330954"/>
          <a:ext cx="1436441" cy="14364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12B24-678E-4345-B453-D0E046F10FB3}">
      <dsp:nvSpPr>
        <dsp:cNvPr id="0" name=""/>
        <dsp:cNvSpPr/>
      </dsp:nvSpPr>
      <dsp:spPr>
        <a:xfrm>
          <a:off x="9076851" y="637081"/>
          <a:ext cx="824187" cy="8241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82260-FB04-4DCB-BCF8-E61D88D5165A}">
      <dsp:nvSpPr>
        <dsp:cNvPr id="0" name=""/>
        <dsp:cNvSpPr/>
      </dsp:nvSpPr>
      <dsp:spPr>
        <a:xfrm>
          <a:off x="8311534" y="2214812"/>
          <a:ext cx="2354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Needed for confidentiality</a:t>
          </a:r>
        </a:p>
      </dsp:txBody>
      <dsp:txXfrm>
        <a:off x="8311534" y="2214812"/>
        <a:ext cx="235482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A31AD-992C-42A1-A54B-408ED561616D}">
      <dsp:nvSpPr>
        <dsp:cNvPr id="0" name=""/>
        <dsp:cNvSpPr/>
      </dsp:nvSpPr>
      <dsp:spPr>
        <a:xfrm>
          <a:off x="656073" y="541567"/>
          <a:ext cx="1059498" cy="10594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6BB84-9D39-4C11-ABBB-F673B80B5874}">
      <dsp:nvSpPr>
        <dsp:cNvPr id="0" name=""/>
        <dsp:cNvSpPr/>
      </dsp:nvSpPr>
      <dsp:spPr>
        <a:xfrm>
          <a:off x="8602" y="1915274"/>
          <a:ext cx="235444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Confidentiality</a:t>
          </a:r>
          <a:r>
            <a:rPr lang="en-PH" sz="2500" kern="1200" dirty="0"/>
            <a:t> </a:t>
          </a:r>
          <a:endParaRPr lang="en-US" sz="2500" kern="1200" dirty="0"/>
        </a:p>
      </dsp:txBody>
      <dsp:txXfrm>
        <a:off x="8602" y="1915274"/>
        <a:ext cx="2354440" cy="720000"/>
      </dsp:txXfrm>
    </dsp:sp>
    <dsp:sp modelId="{77DACFAE-8BD0-4BA1-8B99-A45B1EBFB719}">
      <dsp:nvSpPr>
        <dsp:cNvPr id="0" name=""/>
        <dsp:cNvSpPr/>
      </dsp:nvSpPr>
      <dsp:spPr>
        <a:xfrm>
          <a:off x="3422541" y="541567"/>
          <a:ext cx="1059498" cy="10594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6CF09-A952-457D-827F-B74E58C32E40}">
      <dsp:nvSpPr>
        <dsp:cNvPr id="0" name=""/>
        <dsp:cNvSpPr/>
      </dsp:nvSpPr>
      <dsp:spPr>
        <a:xfrm>
          <a:off x="2775069" y="1915274"/>
          <a:ext cx="235444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Integrity</a:t>
          </a:r>
          <a:r>
            <a:rPr lang="en-PH" sz="2500" kern="1200"/>
            <a:t> </a:t>
          </a:r>
          <a:endParaRPr lang="en-US" sz="2500" kern="1200"/>
        </a:p>
      </dsp:txBody>
      <dsp:txXfrm>
        <a:off x="2775069" y="1915274"/>
        <a:ext cx="2354440" cy="720000"/>
      </dsp:txXfrm>
    </dsp:sp>
    <dsp:sp modelId="{D62B0467-515B-42DE-9944-4AD8F63F30CC}">
      <dsp:nvSpPr>
        <dsp:cNvPr id="0" name=""/>
        <dsp:cNvSpPr/>
      </dsp:nvSpPr>
      <dsp:spPr>
        <a:xfrm>
          <a:off x="6189008" y="541567"/>
          <a:ext cx="1059498" cy="10594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98B16-471D-47B7-905A-49F21A2139F2}">
      <dsp:nvSpPr>
        <dsp:cNvPr id="0" name=""/>
        <dsp:cNvSpPr/>
      </dsp:nvSpPr>
      <dsp:spPr>
        <a:xfrm>
          <a:off x="5541537" y="1915274"/>
          <a:ext cx="235444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Non-repudiation</a:t>
          </a:r>
          <a:r>
            <a:rPr lang="en-PH" sz="2500" kern="1200"/>
            <a:t> </a:t>
          </a:r>
          <a:endParaRPr lang="en-US" sz="2500" kern="1200"/>
        </a:p>
      </dsp:txBody>
      <dsp:txXfrm>
        <a:off x="5541537" y="1915274"/>
        <a:ext cx="2354440" cy="720000"/>
      </dsp:txXfrm>
    </dsp:sp>
    <dsp:sp modelId="{AB905D2E-9EBC-41F0-A593-42D9C3E40A7F}">
      <dsp:nvSpPr>
        <dsp:cNvPr id="0" name=""/>
        <dsp:cNvSpPr/>
      </dsp:nvSpPr>
      <dsp:spPr>
        <a:xfrm>
          <a:off x="8955476" y="541567"/>
          <a:ext cx="1059498" cy="10594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E87C4-99CB-421C-AC3C-131D7031732E}">
      <dsp:nvSpPr>
        <dsp:cNvPr id="0" name=""/>
        <dsp:cNvSpPr/>
      </dsp:nvSpPr>
      <dsp:spPr>
        <a:xfrm>
          <a:off x="8308005" y="1915274"/>
          <a:ext cx="235444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Authentication</a:t>
          </a:r>
          <a:r>
            <a:rPr lang="en-PH" sz="2500" kern="1200" dirty="0"/>
            <a:t> </a:t>
          </a:r>
          <a:endParaRPr lang="en-US" sz="2500" kern="1200" dirty="0"/>
        </a:p>
      </dsp:txBody>
      <dsp:txXfrm>
        <a:off x="8308005" y="1915274"/>
        <a:ext cx="235444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6A4B0-D7F0-D441-B3F5-981A006B78B5}">
      <dsp:nvSpPr>
        <dsp:cNvPr id="0" name=""/>
        <dsp:cNvSpPr/>
      </dsp:nvSpPr>
      <dsp:spPr>
        <a:xfrm>
          <a:off x="2123268" y="435"/>
          <a:ext cx="8493072" cy="588451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789" tIns="149467" rIns="164789" bIns="14946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the original message </a:t>
          </a:r>
          <a:endParaRPr lang="en-PH" sz="2000" kern="1200" dirty="0"/>
        </a:p>
      </dsp:txBody>
      <dsp:txXfrm>
        <a:off x="2123268" y="435"/>
        <a:ext cx="8493072" cy="588451"/>
      </dsp:txXfrm>
    </dsp:sp>
    <dsp:sp modelId="{1FD92DD0-9DE1-1041-B9D3-3422E0CDD91D}">
      <dsp:nvSpPr>
        <dsp:cNvPr id="0" name=""/>
        <dsp:cNvSpPr/>
      </dsp:nvSpPr>
      <dsp:spPr>
        <a:xfrm>
          <a:off x="0" y="435"/>
          <a:ext cx="2123268" cy="588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356" tIns="58126" rIns="112356" bIns="5812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1" kern="1200" dirty="0"/>
            <a:t>plaintext</a:t>
          </a:r>
          <a:endParaRPr lang="en-PH" sz="2000" kern="1200" dirty="0"/>
        </a:p>
      </dsp:txBody>
      <dsp:txXfrm>
        <a:off x="0" y="435"/>
        <a:ext cx="2123268" cy="588451"/>
      </dsp:txXfrm>
    </dsp:sp>
    <dsp:sp modelId="{E698DA4B-E064-BC46-8EBC-8D03752AC169}">
      <dsp:nvSpPr>
        <dsp:cNvPr id="0" name=""/>
        <dsp:cNvSpPr/>
      </dsp:nvSpPr>
      <dsp:spPr>
        <a:xfrm>
          <a:off x="2123268" y="624194"/>
          <a:ext cx="8493072" cy="588451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5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5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5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5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789" tIns="149467" rIns="164789" bIns="14946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the coded message </a:t>
          </a:r>
          <a:endParaRPr lang="en-PH" sz="2000" kern="1200" dirty="0"/>
        </a:p>
      </dsp:txBody>
      <dsp:txXfrm>
        <a:off x="2123268" y="624194"/>
        <a:ext cx="8493072" cy="588451"/>
      </dsp:txXfrm>
    </dsp:sp>
    <dsp:sp modelId="{95BF5159-882C-2D42-B2B7-3E0883FD81CB}">
      <dsp:nvSpPr>
        <dsp:cNvPr id="0" name=""/>
        <dsp:cNvSpPr/>
      </dsp:nvSpPr>
      <dsp:spPr>
        <a:xfrm>
          <a:off x="0" y="624194"/>
          <a:ext cx="2123268" cy="588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356" tIns="58126" rIns="112356" bIns="5812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1" kern="1200" dirty="0"/>
            <a:t>ciphertext</a:t>
          </a:r>
          <a:endParaRPr lang="en-PH" sz="2000" kern="1200" dirty="0"/>
        </a:p>
      </dsp:txBody>
      <dsp:txXfrm>
        <a:off x="0" y="624194"/>
        <a:ext cx="2123268" cy="588451"/>
      </dsp:txXfrm>
    </dsp:sp>
    <dsp:sp modelId="{A79D1748-7AAB-B845-AAAF-F377DF9ACDC5}">
      <dsp:nvSpPr>
        <dsp:cNvPr id="0" name=""/>
        <dsp:cNvSpPr/>
      </dsp:nvSpPr>
      <dsp:spPr>
        <a:xfrm>
          <a:off x="2123268" y="1247952"/>
          <a:ext cx="8493072" cy="588451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789" tIns="149467" rIns="164789" bIns="14946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algorithm for transforming plaintext to ciphertext </a:t>
          </a:r>
          <a:endParaRPr lang="en-PH" sz="2000" kern="1200" dirty="0"/>
        </a:p>
      </dsp:txBody>
      <dsp:txXfrm>
        <a:off x="2123268" y="1247952"/>
        <a:ext cx="8493072" cy="588451"/>
      </dsp:txXfrm>
    </dsp:sp>
    <dsp:sp modelId="{6B535696-A923-384F-AA42-716C5B3E2CC6}">
      <dsp:nvSpPr>
        <dsp:cNvPr id="0" name=""/>
        <dsp:cNvSpPr/>
      </dsp:nvSpPr>
      <dsp:spPr>
        <a:xfrm>
          <a:off x="0" y="1247952"/>
          <a:ext cx="2123268" cy="588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356" tIns="58126" rIns="112356" bIns="5812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1" kern="1200" dirty="0"/>
            <a:t>cipher</a:t>
          </a:r>
          <a:endParaRPr lang="en-PH" sz="2000" kern="1200" dirty="0"/>
        </a:p>
      </dsp:txBody>
      <dsp:txXfrm>
        <a:off x="0" y="1247952"/>
        <a:ext cx="2123268" cy="588451"/>
      </dsp:txXfrm>
    </dsp:sp>
    <dsp:sp modelId="{17E6140F-E9B9-714E-89CA-E57135830C9B}">
      <dsp:nvSpPr>
        <dsp:cNvPr id="0" name=""/>
        <dsp:cNvSpPr/>
      </dsp:nvSpPr>
      <dsp:spPr>
        <a:xfrm>
          <a:off x="2123268" y="1871710"/>
          <a:ext cx="8493072" cy="588451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5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15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5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15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789" tIns="149467" rIns="164789" bIns="14946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info used in cipher known only to sender/receiver </a:t>
          </a:r>
          <a:endParaRPr lang="en-PH" sz="2000" kern="1200" dirty="0"/>
        </a:p>
      </dsp:txBody>
      <dsp:txXfrm>
        <a:off x="2123268" y="1871710"/>
        <a:ext cx="8493072" cy="588451"/>
      </dsp:txXfrm>
    </dsp:sp>
    <dsp:sp modelId="{769A779D-F162-6249-98C4-5F5E48E695C6}">
      <dsp:nvSpPr>
        <dsp:cNvPr id="0" name=""/>
        <dsp:cNvSpPr/>
      </dsp:nvSpPr>
      <dsp:spPr>
        <a:xfrm>
          <a:off x="0" y="1871710"/>
          <a:ext cx="2123268" cy="588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1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356" tIns="58126" rIns="112356" bIns="5812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1" kern="1200" dirty="0"/>
            <a:t>key</a:t>
          </a:r>
          <a:endParaRPr lang="en-PH" sz="2000" kern="1200" dirty="0"/>
        </a:p>
      </dsp:txBody>
      <dsp:txXfrm>
        <a:off x="0" y="1871710"/>
        <a:ext cx="2123268" cy="588451"/>
      </dsp:txXfrm>
    </dsp:sp>
    <dsp:sp modelId="{3B39B2D8-8AE2-2F49-B8FD-FAC4D9B2BB8C}">
      <dsp:nvSpPr>
        <dsp:cNvPr id="0" name=""/>
        <dsp:cNvSpPr/>
      </dsp:nvSpPr>
      <dsp:spPr>
        <a:xfrm>
          <a:off x="2123268" y="2495468"/>
          <a:ext cx="8493072" cy="588451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789" tIns="149467" rIns="164789" bIns="14946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converting plaintext to ciphertext </a:t>
          </a:r>
          <a:endParaRPr lang="en-PH" sz="2000" kern="1200" dirty="0"/>
        </a:p>
      </dsp:txBody>
      <dsp:txXfrm>
        <a:off x="2123268" y="2495468"/>
        <a:ext cx="8493072" cy="588451"/>
      </dsp:txXfrm>
    </dsp:sp>
    <dsp:sp modelId="{9EFE440A-504A-374A-AAAB-E39F5B32BF7D}">
      <dsp:nvSpPr>
        <dsp:cNvPr id="0" name=""/>
        <dsp:cNvSpPr/>
      </dsp:nvSpPr>
      <dsp:spPr>
        <a:xfrm>
          <a:off x="0" y="2495468"/>
          <a:ext cx="2123268" cy="588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356" tIns="58126" rIns="112356" bIns="5812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1" kern="1200" dirty="0"/>
            <a:t>encipher (encrypt)</a:t>
          </a:r>
          <a:endParaRPr lang="en-PH" sz="2000" kern="1200" dirty="0"/>
        </a:p>
      </dsp:txBody>
      <dsp:txXfrm>
        <a:off x="0" y="2495468"/>
        <a:ext cx="2123268" cy="588451"/>
      </dsp:txXfrm>
    </dsp:sp>
    <dsp:sp modelId="{6CAA2B4F-CB95-5742-B680-52054669A873}">
      <dsp:nvSpPr>
        <dsp:cNvPr id="0" name=""/>
        <dsp:cNvSpPr/>
      </dsp:nvSpPr>
      <dsp:spPr>
        <a:xfrm>
          <a:off x="2123268" y="3119227"/>
          <a:ext cx="8493072" cy="588451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5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5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5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25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789" tIns="149467" rIns="164789" bIns="14946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recovering ciphertext from plaintext</a:t>
          </a:r>
          <a:endParaRPr lang="en-PH" sz="2000" kern="1200" dirty="0"/>
        </a:p>
      </dsp:txBody>
      <dsp:txXfrm>
        <a:off x="2123268" y="3119227"/>
        <a:ext cx="8493072" cy="588451"/>
      </dsp:txXfrm>
    </dsp:sp>
    <dsp:sp modelId="{AD573621-7E3A-C848-9CB2-4FA0237B37DB}">
      <dsp:nvSpPr>
        <dsp:cNvPr id="0" name=""/>
        <dsp:cNvSpPr/>
      </dsp:nvSpPr>
      <dsp:spPr>
        <a:xfrm>
          <a:off x="0" y="3119227"/>
          <a:ext cx="2123268" cy="588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2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356" tIns="58126" rIns="112356" bIns="5812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1" kern="1200" dirty="0"/>
            <a:t>decipher (decrypt)</a:t>
          </a:r>
          <a:endParaRPr lang="en-PH" sz="2000" kern="1200" dirty="0"/>
        </a:p>
      </dsp:txBody>
      <dsp:txXfrm>
        <a:off x="0" y="3119227"/>
        <a:ext cx="2123268" cy="588451"/>
      </dsp:txXfrm>
    </dsp:sp>
    <dsp:sp modelId="{A503E698-E304-7645-B7DC-146444136BB9}">
      <dsp:nvSpPr>
        <dsp:cNvPr id="0" name=""/>
        <dsp:cNvSpPr/>
      </dsp:nvSpPr>
      <dsp:spPr>
        <a:xfrm>
          <a:off x="2123268" y="3742985"/>
          <a:ext cx="8493072" cy="588451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789" tIns="149467" rIns="164789" bIns="14946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study of encryption principles/methods</a:t>
          </a:r>
          <a:endParaRPr lang="en-PH" sz="2000" kern="1200" dirty="0"/>
        </a:p>
      </dsp:txBody>
      <dsp:txXfrm>
        <a:off x="2123268" y="3742985"/>
        <a:ext cx="8493072" cy="588451"/>
      </dsp:txXfrm>
    </dsp:sp>
    <dsp:sp modelId="{C565A562-7023-B945-BC04-77F3FB5CB842}">
      <dsp:nvSpPr>
        <dsp:cNvPr id="0" name=""/>
        <dsp:cNvSpPr/>
      </dsp:nvSpPr>
      <dsp:spPr>
        <a:xfrm>
          <a:off x="0" y="3742985"/>
          <a:ext cx="2123268" cy="588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356" tIns="58126" rIns="112356" bIns="5812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1" kern="1200" dirty="0"/>
            <a:t>cryptography</a:t>
          </a:r>
          <a:endParaRPr lang="en-PH" sz="2000" kern="1200" dirty="0"/>
        </a:p>
      </dsp:txBody>
      <dsp:txXfrm>
        <a:off x="0" y="3742985"/>
        <a:ext cx="2123268" cy="588451"/>
      </dsp:txXfrm>
    </dsp:sp>
    <dsp:sp modelId="{4785B323-7A2F-C04F-97C7-A32DB1DB4743}">
      <dsp:nvSpPr>
        <dsp:cNvPr id="0" name=""/>
        <dsp:cNvSpPr/>
      </dsp:nvSpPr>
      <dsp:spPr>
        <a:xfrm>
          <a:off x="2123268" y="4366743"/>
          <a:ext cx="8493072" cy="588451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5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35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5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35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789" tIns="149467" rIns="164789" bIns="14946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the study of principles/ methods of deciphering ciphertext </a:t>
          </a:r>
          <a:r>
            <a:rPr lang="en-AU" sz="2000" i="1" kern="1200" dirty="0"/>
            <a:t>without</a:t>
          </a:r>
          <a:r>
            <a:rPr lang="en-AU" sz="2000" kern="1200" dirty="0"/>
            <a:t> knowing key</a:t>
          </a:r>
          <a:endParaRPr lang="en-PH" sz="2000" kern="1200" dirty="0"/>
        </a:p>
      </dsp:txBody>
      <dsp:txXfrm>
        <a:off x="2123268" y="4366743"/>
        <a:ext cx="8493072" cy="588451"/>
      </dsp:txXfrm>
    </dsp:sp>
    <dsp:sp modelId="{05A053D7-AFD5-634D-A48C-7297AB08ABAC}">
      <dsp:nvSpPr>
        <dsp:cNvPr id="0" name=""/>
        <dsp:cNvSpPr/>
      </dsp:nvSpPr>
      <dsp:spPr>
        <a:xfrm>
          <a:off x="0" y="4366743"/>
          <a:ext cx="2123268" cy="588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3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356" tIns="58126" rIns="112356" bIns="5812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1" kern="1200" dirty="0"/>
            <a:t>cryptanalysis (codebreaking)</a:t>
          </a:r>
          <a:endParaRPr lang="en-PH" sz="2000" kern="1200" dirty="0"/>
        </a:p>
      </dsp:txBody>
      <dsp:txXfrm>
        <a:off x="0" y="4366743"/>
        <a:ext cx="2123268" cy="588451"/>
      </dsp:txXfrm>
    </dsp:sp>
    <dsp:sp modelId="{0C33CC49-206E-F445-AFCD-E5ECB307CCBD}">
      <dsp:nvSpPr>
        <dsp:cNvPr id="0" name=""/>
        <dsp:cNvSpPr/>
      </dsp:nvSpPr>
      <dsp:spPr>
        <a:xfrm>
          <a:off x="2123268" y="4990501"/>
          <a:ext cx="8493072" cy="588451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4789" tIns="149467" rIns="164789" bIns="14946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the field of both cryptography and cryptanalysis</a:t>
          </a:r>
          <a:endParaRPr lang="en-PH" sz="2000" kern="1200" dirty="0"/>
        </a:p>
      </dsp:txBody>
      <dsp:txXfrm>
        <a:off x="2123268" y="4990501"/>
        <a:ext cx="8493072" cy="588451"/>
      </dsp:txXfrm>
    </dsp:sp>
    <dsp:sp modelId="{E6475A6A-9F39-554C-8C05-956587A6C099}">
      <dsp:nvSpPr>
        <dsp:cNvPr id="0" name=""/>
        <dsp:cNvSpPr/>
      </dsp:nvSpPr>
      <dsp:spPr>
        <a:xfrm>
          <a:off x="0" y="4990501"/>
          <a:ext cx="2123268" cy="588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356" tIns="58126" rIns="112356" bIns="5812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1" kern="1200" dirty="0"/>
            <a:t>cryptology</a:t>
          </a:r>
          <a:endParaRPr lang="en-PH" sz="2000" kern="1200" dirty="0"/>
        </a:p>
      </dsp:txBody>
      <dsp:txXfrm>
        <a:off x="0" y="4990501"/>
        <a:ext cx="2123268" cy="5884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2466F-158C-D24E-98E1-754890E1299A}">
      <dsp:nvSpPr>
        <dsp:cNvPr id="0" name=""/>
        <dsp:cNvSpPr/>
      </dsp:nvSpPr>
      <dsp:spPr>
        <a:xfrm>
          <a:off x="6845676" y="1148206"/>
          <a:ext cx="1103096" cy="524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7754"/>
              </a:lnTo>
              <a:lnTo>
                <a:pt x="1103096" y="357754"/>
              </a:lnTo>
              <a:lnTo>
                <a:pt x="1103096" y="5249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9733D0-C82A-2648-AD44-4042580447FD}">
      <dsp:nvSpPr>
        <dsp:cNvPr id="0" name=""/>
        <dsp:cNvSpPr/>
      </dsp:nvSpPr>
      <dsp:spPr>
        <a:xfrm>
          <a:off x="7948773" y="4490589"/>
          <a:ext cx="1103096" cy="524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7754"/>
              </a:lnTo>
              <a:lnTo>
                <a:pt x="1103096" y="357754"/>
              </a:lnTo>
              <a:lnTo>
                <a:pt x="1103096" y="52497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26FEA-CB65-8040-9FD8-081CC91E4C81}">
      <dsp:nvSpPr>
        <dsp:cNvPr id="0" name=""/>
        <dsp:cNvSpPr/>
      </dsp:nvSpPr>
      <dsp:spPr>
        <a:xfrm>
          <a:off x="6845676" y="4490589"/>
          <a:ext cx="1103096" cy="524973"/>
        </a:xfrm>
        <a:custGeom>
          <a:avLst/>
          <a:gdLst/>
          <a:ahLst/>
          <a:cxnLst/>
          <a:rect l="0" t="0" r="0" b="0"/>
          <a:pathLst>
            <a:path>
              <a:moveTo>
                <a:pt x="1103096" y="0"/>
              </a:moveTo>
              <a:lnTo>
                <a:pt x="1103096" y="357754"/>
              </a:lnTo>
              <a:lnTo>
                <a:pt x="0" y="357754"/>
              </a:lnTo>
              <a:lnTo>
                <a:pt x="0" y="52497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82EF6-B9A0-6F46-B819-5DB106CD49CE}">
      <dsp:nvSpPr>
        <dsp:cNvPr id="0" name=""/>
        <dsp:cNvSpPr/>
      </dsp:nvSpPr>
      <dsp:spPr>
        <a:xfrm>
          <a:off x="5742579" y="2819398"/>
          <a:ext cx="2206193" cy="524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7754"/>
              </a:lnTo>
              <a:lnTo>
                <a:pt x="2206193" y="357754"/>
              </a:lnTo>
              <a:lnTo>
                <a:pt x="2206193" y="5249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BCF21-0DD8-EB4B-AF95-573EE2379E34}">
      <dsp:nvSpPr>
        <dsp:cNvPr id="0" name=""/>
        <dsp:cNvSpPr/>
      </dsp:nvSpPr>
      <dsp:spPr>
        <a:xfrm>
          <a:off x="3536385" y="4490589"/>
          <a:ext cx="1103096" cy="524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7754"/>
              </a:lnTo>
              <a:lnTo>
                <a:pt x="1103096" y="357754"/>
              </a:lnTo>
              <a:lnTo>
                <a:pt x="1103096" y="52497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96E440-7446-6641-80AC-FBD0040848E7}">
      <dsp:nvSpPr>
        <dsp:cNvPr id="0" name=""/>
        <dsp:cNvSpPr/>
      </dsp:nvSpPr>
      <dsp:spPr>
        <a:xfrm>
          <a:off x="2433289" y="4490589"/>
          <a:ext cx="1103096" cy="524973"/>
        </a:xfrm>
        <a:custGeom>
          <a:avLst/>
          <a:gdLst/>
          <a:ahLst/>
          <a:cxnLst/>
          <a:rect l="0" t="0" r="0" b="0"/>
          <a:pathLst>
            <a:path>
              <a:moveTo>
                <a:pt x="1103096" y="0"/>
              </a:moveTo>
              <a:lnTo>
                <a:pt x="1103096" y="357754"/>
              </a:lnTo>
              <a:lnTo>
                <a:pt x="0" y="357754"/>
              </a:lnTo>
              <a:lnTo>
                <a:pt x="0" y="52497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59F1E-16F1-B646-9844-D323EBBA27A6}">
      <dsp:nvSpPr>
        <dsp:cNvPr id="0" name=""/>
        <dsp:cNvSpPr/>
      </dsp:nvSpPr>
      <dsp:spPr>
        <a:xfrm>
          <a:off x="3536385" y="2819398"/>
          <a:ext cx="2206193" cy="524973"/>
        </a:xfrm>
        <a:custGeom>
          <a:avLst/>
          <a:gdLst/>
          <a:ahLst/>
          <a:cxnLst/>
          <a:rect l="0" t="0" r="0" b="0"/>
          <a:pathLst>
            <a:path>
              <a:moveTo>
                <a:pt x="2206193" y="0"/>
              </a:moveTo>
              <a:lnTo>
                <a:pt x="2206193" y="357754"/>
              </a:lnTo>
              <a:lnTo>
                <a:pt x="0" y="357754"/>
              </a:lnTo>
              <a:lnTo>
                <a:pt x="0" y="5249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2D242-6CF7-2541-952D-2764F04317AB}">
      <dsp:nvSpPr>
        <dsp:cNvPr id="0" name=""/>
        <dsp:cNvSpPr/>
      </dsp:nvSpPr>
      <dsp:spPr>
        <a:xfrm>
          <a:off x="5742579" y="1148206"/>
          <a:ext cx="1103096" cy="524973"/>
        </a:xfrm>
        <a:custGeom>
          <a:avLst/>
          <a:gdLst/>
          <a:ahLst/>
          <a:cxnLst/>
          <a:rect l="0" t="0" r="0" b="0"/>
          <a:pathLst>
            <a:path>
              <a:moveTo>
                <a:pt x="1103096" y="0"/>
              </a:moveTo>
              <a:lnTo>
                <a:pt x="1103096" y="357754"/>
              </a:lnTo>
              <a:lnTo>
                <a:pt x="0" y="357754"/>
              </a:lnTo>
              <a:lnTo>
                <a:pt x="0" y="52497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6097FA-91F3-F648-86F2-A1F3CD720522}">
      <dsp:nvSpPr>
        <dsp:cNvPr id="0" name=""/>
        <dsp:cNvSpPr/>
      </dsp:nvSpPr>
      <dsp:spPr>
        <a:xfrm>
          <a:off x="5943142" y="1988"/>
          <a:ext cx="1805067" cy="11462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EC0A1-4569-2A4A-98D4-0BA3AA60D5CF}">
      <dsp:nvSpPr>
        <dsp:cNvPr id="0" name=""/>
        <dsp:cNvSpPr/>
      </dsp:nvSpPr>
      <dsp:spPr>
        <a:xfrm>
          <a:off x="6143705" y="192523"/>
          <a:ext cx="1805067" cy="1146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CRYPTOLOGY</a:t>
          </a:r>
        </a:p>
      </dsp:txBody>
      <dsp:txXfrm>
        <a:off x="6177277" y="226095"/>
        <a:ext cx="1737923" cy="1079073"/>
      </dsp:txXfrm>
    </dsp:sp>
    <dsp:sp modelId="{A06C7977-3882-1845-8108-A0D9318AED76}">
      <dsp:nvSpPr>
        <dsp:cNvPr id="0" name=""/>
        <dsp:cNvSpPr/>
      </dsp:nvSpPr>
      <dsp:spPr>
        <a:xfrm>
          <a:off x="4840045" y="1673180"/>
          <a:ext cx="1805067" cy="11462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A2FFE-2F09-D54F-831B-8AF7FBA72F7E}">
      <dsp:nvSpPr>
        <dsp:cNvPr id="0" name=""/>
        <dsp:cNvSpPr/>
      </dsp:nvSpPr>
      <dsp:spPr>
        <a:xfrm>
          <a:off x="5040608" y="1863715"/>
          <a:ext cx="1805067" cy="1146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CRYPTOGRAPHY</a:t>
          </a:r>
        </a:p>
      </dsp:txBody>
      <dsp:txXfrm>
        <a:off x="5074180" y="1897287"/>
        <a:ext cx="1737923" cy="1079073"/>
      </dsp:txXfrm>
    </dsp:sp>
    <dsp:sp modelId="{43E705CD-3D21-C34A-85FE-5DAAA2EA8BC9}">
      <dsp:nvSpPr>
        <dsp:cNvPr id="0" name=""/>
        <dsp:cNvSpPr/>
      </dsp:nvSpPr>
      <dsp:spPr>
        <a:xfrm>
          <a:off x="2633852" y="3344371"/>
          <a:ext cx="1805067" cy="114621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9E2A90-5992-174C-866C-677B6CF774EB}">
      <dsp:nvSpPr>
        <dsp:cNvPr id="0" name=""/>
        <dsp:cNvSpPr/>
      </dsp:nvSpPr>
      <dsp:spPr>
        <a:xfrm>
          <a:off x="2834415" y="3534906"/>
          <a:ext cx="1805067" cy="1146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Private Key</a:t>
          </a:r>
        </a:p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(Secret Key)</a:t>
          </a:r>
        </a:p>
      </dsp:txBody>
      <dsp:txXfrm>
        <a:off x="2867987" y="3568478"/>
        <a:ext cx="1737923" cy="1079073"/>
      </dsp:txXfrm>
    </dsp:sp>
    <dsp:sp modelId="{9826F5AD-0EB9-4542-8B80-489508229A14}">
      <dsp:nvSpPr>
        <dsp:cNvPr id="0" name=""/>
        <dsp:cNvSpPr/>
      </dsp:nvSpPr>
      <dsp:spPr>
        <a:xfrm>
          <a:off x="1530755" y="5015563"/>
          <a:ext cx="1805067" cy="1146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CF063-E8E7-CD40-BE44-84671722D51A}">
      <dsp:nvSpPr>
        <dsp:cNvPr id="0" name=""/>
        <dsp:cNvSpPr/>
      </dsp:nvSpPr>
      <dsp:spPr>
        <a:xfrm>
          <a:off x="1731318" y="5206098"/>
          <a:ext cx="1805067" cy="1146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Block Cipher</a:t>
          </a:r>
        </a:p>
      </dsp:txBody>
      <dsp:txXfrm>
        <a:off x="1764890" y="5239670"/>
        <a:ext cx="1737923" cy="1079073"/>
      </dsp:txXfrm>
    </dsp:sp>
    <dsp:sp modelId="{6D28F4A9-5E00-1848-80A7-CEF1FE8B57CA}">
      <dsp:nvSpPr>
        <dsp:cNvPr id="0" name=""/>
        <dsp:cNvSpPr/>
      </dsp:nvSpPr>
      <dsp:spPr>
        <a:xfrm>
          <a:off x="3736948" y="5015563"/>
          <a:ext cx="1805067" cy="1146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DA120-94D6-CA40-9711-A73F949F4FDD}">
      <dsp:nvSpPr>
        <dsp:cNvPr id="0" name=""/>
        <dsp:cNvSpPr/>
      </dsp:nvSpPr>
      <dsp:spPr>
        <a:xfrm>
          <a:off x="3937512" y="5206098"/>
          <a:ext cx="1805067" cy="1146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Stream Cipher</a:t>
          </a:r>
        </a:p>
      </dsp:txBody>
      <dsp:txXfrm>
        <a:off x="3971084" y="5239670"/>
        <a:ext cx="1737923" cy="1079073"/>
      </dsp:txXfrm>
    </dsp:sp>
    <dsp:sp modelId="{964A79D6-D806-034F-9664-1FA1F7251B3C}">
      <dsp:nvSpPr>
        <dsp:cNvPr id="0" name=""/>
        <dsp:cNvSpPr/>
      </dsp:nvSpPr>
      <dsp:spPr>
        <a:xfrm>
          <a:off x="7046239" y="3344371"/>
          <a:ext cx="1805067" cy="114621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B59B6-C744-F641-9739-E5D525775945}">
      <dsp:nvSpPr>
        <dsp:cNvPr id="0" name=""/>
        <dsp:cNvSpPr/>
      </dsp:nvSpPr>
      <dsp:spPr>
        <a:xfrm>
          <a:off x="7246802" y="3534906"/>
          <a:ext cx="1805067" cy="1146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Public Key</a:t>
          </a:r>
        </a:p>
      </dsp:txBody>
      <dsp:txXfrm>
        <a:off x="7280374" y="3568478"/>
        <a:ext cx="1737923" cy="1079073"/>
      </dsp:txXfrm>
    </dsp:sp>
    <dsp:sp modelId="{EA442DC2-9714-C449-9D7C-2B1A3305498A}">
      <dsp:nvSpPr>
        <dsp:cNvPr id="0" name=""/>
        <dsp:cNvSpPr/>
      </dsp:nvSpPr>
      <dsp:spPr>
        <a:xfrm>
          <a:off x="5943142" y="5015563"/>
          <a:ext cx="1805067" cy="1146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E6A2E-F6A4-BB4B-855D-7D055C0D4D09}">
      <dsp:nvSpPr>
        <dsp:cNvPr id="0" name=""/>
        <dsp:cNvSpPr/>
      </dsp:nvSpPr>
      <dsp:spPr>
        <a:xfrm>
          <a:off x="6143705" y="5206098"/>
          <a:ext cx="1805067" cy="1146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Integer Factorization</a:t>
          </a:r>
        </a:p>
      </dsp:txBody>
      <dsp:txXfrm>
        <a:off x="6177277" y="5239670"/>
        <a:ext cx="1737923" cy="1079073"/>
      </dsp:txXfrm>
    </dsp:sp>
    <dsp:sp modelId="{1B0DA816-7557-6A48-8759-379D62F45A28}">
      <dsp:nvSpPr>
        <dsp:cNvPr id="0" name=""/>
        <dsp:cNvSpPr/>
      </dsp:nvSpPr>
      <dsp:spPr>
        <a:xfrm>
          <a:off x="8149336" y="5015563"/>
          <a:ext cx="1805067" cy="11462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48D26-E56E-ED4B-BC29-8778F9CCB5CB}">
      <dsp:nvSpPr>
        <dsp:cNvPr id="0" name=""/>
        <dsp:cNvSpPr/>
      </dsp:nvSpPr>
      <dsp:spPr>
        <a:xfrm>
          <a:off x="8349899" y="5206098"/>
          <a:ext cx="1805067" cy="1146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Discrete Logarithm</a:t>
          </a:r>
        </a:p>
      </dsp:txBody>
      <dsp:txXfrm>
        <a:off x="8383471" y="5239670"/>
        <a:ext cx="1737923" cy="1079073"/>
      </dsp:txXfrm>
    </dsp:sp>
    <dsp:sp modelId="{EA5C4477-EAFE-A243-81D5-28C58CD4D4CA}">
      <dsp:nvSpPr>
        <dsp:cNvPr id="0" name=""/>
        <dsp:cNvSpPr/>
      </dsp:nvSpPr>
      <dsp:spPr>
        <a:xfrm>
          <a:off x="7046239" y="1673180"/>
          <a:ext cx="1805067" cy="11462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88641-552F-1F4B-8F16-5F04221E907D}">
      <dsp:nvSpPr>
        <dsp:cNvPr id="0" name=""/>
        <dsp:cNvSpPr/>
      </dsp:nvSpPr>
      <dsp:spPr>
        <a:xfrm>
          <a:off x="7246802" y="1863715"/>
          <a:ext cx="1805067" cy="11462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marR="0" lvl="0" indent="0" algn="ctr" defTabSz="914400" rtl="1" eaLnBrk="0" fontAlgn="base" latinLnBrk="0" hangingPunct="0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altLang="en-US" sz="1500" b="0" i="0" u="none" strike="noStrike" kern="1200" cap="none" normalizeH="0" baseline="0" dirty="0">
              <a:ln/>
              <a:effectLst/>
              <a:latin typeface="Arial" panose="020B0604020202020204" pitchFamily="34" charset="0"/>
              <a:cs typeface="Arial" panose="020B0604020202020204" pitchFamily="34" charset="0"/>
            </a:rPr>
            <a:t>CRYPTANALYSIS</a:t>
          </a:r>
        </a:p>
      </dsp:txBody>
      <dsp:txXfrm>
        <a:off x="7280374" y="1897287"/>
        <a:ext cx="1737923" cy="10790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2D721-C6E6-AF40-9C65-30B9B7814E69}">
      <dsp:nvSpPr>
        <dsp:cNvPr id="0" name=""/>
        <dsp:cNvSpPr/>
      </dsp:nvSpPr>
      <dsp:spPr>
        <a:xfrm>
          <a:off x="0" y="423749"/>
          <a:ext cx="5704764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2753" tIns="520700" rIns="44275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500" kern="1200" dirty="0"/>
            <a:t>Shift Cipher (Caesar Cipher)</a:t>
          </a:r>
          <a:endParaRPr lang="en-PH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500" kern="1200" dirty="0"/>
            <a:t>Substitution Cipher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500" kern="1200" dirty="0"/>
            <a:t>Affine Cipher</a:t>
          </a:r>
        </a:p>
      </dsp:txBody>
      <dsp:txXfrm>
        <a:off x="0" y="423749"/>
        <a:ext cx="5704764" cy="1890000"/>
      </dsp:txXfrm>
    </dsp:sp>
    <dsp:sp modelId="{FC4693D5-9686-C347-A5D1-15C2BD1A5F70}">
      <dsp:nvSpPr>
        <dsp:cNvPr id="0" name=""/>
        <dsp:cNvSpPr/>
      </dsp:nvSpPr>
      <dsp:spPr>
        <a:xfrm>
          <a:off x="285238" y="54749"/>
          <a:ext cx="3993334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939" tIns="0" rIns="15093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Monoalphabetic Ciphers</a:t>
          </a:r>
          <a:endParaRPr lang="en-PH" sz="2500" kern="1200" dirty="0"/>
        </a:p>
      </dsp:txBody>
      <dsp:txXfrm>
        <a:off x="321264" y="90775"/>
        <a:ext cx="3921282" cy="665948"/>
      </dsp:txXfrm>
    </dsp:sp>
    <dsp:sp modelId="{9B550097-037E-4D49-9158-B28AD74F16B4}">
      <dsp:nvSpPr>
        <dsp:cNvPr id="0" name=""/>
        <dsp:cNvSpPr/>
      </dsp:nvSpPr>
      <dsp:spPr>
        <a:xfrm>
          <a:off x="0" y="2817750"/>
          <a:ext cx="5704764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2753" tIns="520700" rIns="44275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500" kern="1200" dirty="0"/>
            <a:t>Vigen</a:t>
          </a:r>
          <a:r>
            <a:rPr lang="en-US" altLang="en-US" sz="2500" kern="1200" dirty="0">
              <a:cs typeface="Times New Roman" panose="02020603050405020304" pitchFamily="18" charset="0"/>
            </a:rPr>
            <a:t>è</a:t>
          </a:r>
          <a:r>
            <a:rPr lang="en-US" altLang="en-US" sz="2500" kern="1200" dirty="0"/>
            <a:t>re Cipher</a:t>
          </a:r>
          <a:endParaRPr lang="en-PH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500" kern="1200" dirty="0"/>
            <a:t>Hill Cipher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500" kern="1200" dirty="0"/>
            <a:t>Permutation Cipher</a:t>
          </a:r>
        </a:p>
      </dsp:txBody>
      <dsp:txXfrm>
        <a:off x="0" y="2817750"/>
        <a:ext cx="5704764" cy="1890000"/>
      </dsp:txXfrm>
    </dsp:sp>
    <dsp:sp modelId="{C4262C50-8DA0-6546-91FC-B47D3CA7941C}">
      <dsp:nvSpPr>
        <dsp:cNvPr id="0" name=""/>
        <dsp:cNvSpPr/>
      </dsp:nvSpPr>
      <dsp:spPr>
        <a:xfrm>
          <a:off x="285238" y="2448750"/>
          <a:ext cx="3993334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939" tIns="0" rIns="150939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Polyalphabetic Ciphers</a:t>
          </a:r>
          <a:endParaRPr lang="en-PH" sz="2500" kern="1200" dirty="0"/>
        </a:p>
      </dsp:txBody>
      <dsp:txXfrm>
        <a:off x="321264" y="2484776"/>
        <a:ext cx="3921282" cy="665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5E681C-340A-234B-95B6-C9320665958E}">
      <dsp:nvSpPr>
        <dsp:cNvPr id="0" name=""/>
        <dsp:cNvSpPr/>
      </dsp:nvSpPr>
      <dsp:spPr>
        <a:xfrm>
          <a:off x="0" y="1344477"/>
          <a:ext cx="11174277" cy="1792637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7B200-6067-9E4F-9B65-21E0A82C4E91}">
      <dsp:nvSpPr>
        <dsp:cNvPr id="0" name=""/>
        <dsp:cNvSpPr/>
      </dsp:nvSpPr>
      <dsp:spPr>
        <a:xfrm>
          <a:off x="4910" y="0"/>
          <a:ext cx="3240976" cy="1792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Offers individual privacy and confidentiality.</a:t>
          </a:r>
          <a:endParaRPr lang="en-PH" sz="2200" kern="1200"/>
        </a:p>
      </dsp:txBody>
      <dsp:txXfrm>
        <a:off x="4910" y="0"/>
        <a:ext cx="3240976" cy="1792637"/>
      </dsp:txXfrm>
    </dsp:sp>
    <dsp:sp modelId="{55703A54-D128-AD4F-8929-838C78F287BB}">
      <dsp:nvSpPr>
        <dsp:cNvPr id="0" name=""/>
        <dsp:cNvSpPr/>
      </dsp:nvSpPr>
      <dsp:spPr>
        <a:xfrm>
          <a:off x="1401319" y="2016716"/>
          <a:ext cx="448159" cy="4481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839CE-A5E8-654C-90F6-AFDA4F9AF78C}">
      <dsp:nvSpPr>
        <dsp:cNvPr id="0" name=""/>
        <dsp:cNvSpPr/>
      </dsp:nvSpPr>
      <dsp:spPr>
        <a:xfrm>
          <a:off x="3407936" y="2688955"/>
          <a:ext cx="3240976" cy="1792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some circumstances also authentication and non-repudiation (e.g. legal ‘signatures’)</a:t>
          </a:r>
          <a:endParaRPr lang="en-PH" sz="2200" kern="1200"/>
        </a:p>
      </dsp:txBody>
      <dsp:txXfrm>
        <a:off x="3407936" y="2688955"/>
        <a:ext cx="3240976" cy="1792637"/>
      </dsp:txXfrm>
    </dsp:sp>
    <dsp:sp modelId="{FEB9CD03-BBA3-B54C-BC7F-30C71CF1B404}">
      <dsp:nvSpPr>
        <dsp:cNvPr id="0" name=""/>
        <dsp:cNvSpPr/>
      </dsp:nvSpPr>
      <dsp:spPr>
        <a:xfrm>
          <a:off x="4804344" y="2016716"/>
          <a:ext cx="448159" cy="448159"/>
        </a:xfrm>
        <a:prstGeom prst="ellipse">
          <a:avLst/>
        </a:prstGeom>
        <a:solidFill>
          <a:schemeClr val="accent4">
            <a:hueOff val="-746986"/>
            <a:satOff val="1320"/>
            <a:lumOff val="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C5717-BB8E-1145-89E4-9DB7B13F8A96}">
      <dsp:nvSpPr>
        <dsp:cNvPr id="0" name=""/>
        <dsp:cNvSpPr/>
      </dsp:nvSpPr>
      <dsp:spPr>
        <a:xfrm>
          <a:off x="6810961" y="0"/>
          <a:ext cx="3240976" cy="1792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Especially important in explicitly Authorization .</a:t>
          </a:r>
          <a:endParaRPr lang="en-PH" sz="2200" kern="1200"/>
        </a:p>
      </dsp:txBody>
      <dsp:txXfrm>
        <a:off x="6810961" y="0"/>
        <a:ext cx="3240976" cy="1792637"/>
      </dsp:txXfrm>
    </dsp:sp>
    <dsp:sp modelId="{945B9984-B12E-0748-BF8C-94325B966D1D}">
      <dsp:nvSpPr>
        <dsp:cNvPr id="0" name=""/>
        <dsp:cNvSpPr/>
      </dsp:nvSpPr>
      <dsp:spPr>
        <a:xfrm>
          <a:off x="8207370" y="2016716"/>
          <a:ext cx="448159" cy="448159"/>
        </a:xfrm>
        <a:prstGeom prst="ellipse">
          <a:avLst/>
        </a:prstGeom>
        <a:solidFill>
          <a:schemeClr val="accent4">
            <a:hueOff val="-1493972"/>
            <a:satOff val="2641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63D56-43F7-3B44-A044-348CFF442801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CE15D-306E-2B44-8621-E7FB24B38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9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word "cryptography" is derived from the Greek 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kryptos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meaning hidden.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prefix "crypt-" means "hidden" or "vault," and the suffix "-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stands for "writing."</a:t>
            </a:r>
            <a:endParaRPr lang="en-P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E15D-306E-2B44-8621-E7FB24B389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8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E15D-306E-2B44-8621-E7FB24B389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68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E15D-306E-2B44-8621-E7FB24B389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2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E15D-306E-2B44-8621-E7FB24B389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5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E15D-306E-2B44-8621-E7FB24B389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8/2/23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22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53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9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5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12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6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5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9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8/2/23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https://cdn.ttgtmedia.com/rms/onlineimages/security-symmetric_vs_asymmetri_encryption_mobile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5CEAB96-C910-4659-9882-552F170D6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828E5B-9EDE-4D1D-8C59-333EDC9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7B06D-D8EF-A047-8C05-EC320FED6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3513151"/>
            <a:ext cx="8714346" cy="1334069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4B7ED-993D-F049-B451-5BCBE6062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162507"/>
            <a:ext cx="8714346" cy="77109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Martzel P. Baste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6E7048-86CF-445D-8846-414F144F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5209" y="5016207"/>
            <a:ext cx="861812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DCB7191-69C5-9F40-85E8-9C735A547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413455"/>
              </p:ext>
            </p:extLst>
          </p:nvPr>
        </p:nvGraphicFramePr>
        <p:xfrm>
          <a:off x="0" y="185979"/>
          <a:ext cx="11685722" cy="6354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871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0B11556-D869-F242-87B5-9328E2BD9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9BD44C3-EEB6-8744-ABEE-6BBCD681F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26" descr="Image comparing symmetric and asymmetric encryption.">
            <a:extLst>
              <a:ext uri="{FF2B5EF4-FFF2-40B4-BE49-F238E27FC236}">
                <a16:creationId xmlns:a16="http://schemas.microsoft.com/office/drawing/2014/main" id="{5D5A626F-8F71-A849-B3CD-C9816654C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t="10270" r="8559" b="10637"/>
          <a:stretch>
            <a:fillRect/>
          </a:stretch>
        </p:blipFill>
        <p:spPr bwMode="auto">
          <a:xfrm>
            <a:off x="2042807" y="167344"/>
            <a:ext cx="7957226" cy="652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31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EB9CCF0-FDC8-4563-ADE4-F400B6BD1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7931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5" name="Rectangle 4">
            <a:extLst>
              <a:ext uri="{FF2B5EF4-FFF2-40B4-BE49-F238E27FC236}">
                <a16:creationId xmlns:a16="http://schemas.microsoft.com/office/drawing/2014/main" id="{F7856C48-DF84-F346-9E61-CB116F6A7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458" y="758952"/>
            <a:ext cx="4575778" cy="47548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60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Classical Cryptography</a:t>
            </a:r>
          </a:p>
        </p:txBody>
      </p:sp>
      <p:sp>
        <p:nvSpPr>
          <p:cNvPr id="7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16F3B3B-7CB0-8B42-846B-8A998D2F3A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76122"/>
              </p:ext>
            </p:extLst>
          </p:nvPr>
        </p:nvGraphicFramePr>
        <p:xfrm>
          <a:off x="5725236" y="758825"/>
          <a:ext cx="5704764" cy="4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760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4">
            <a:extLst>
              <a:ext uri="{FF2B5EF4-FFF2-40B4-BE49-F238E27FC236}">
                <a16:creationId xmlns:a16="http://schemas.microsoft.com/office/drawing/2014/main" id="{AA933EC2-058F-D54F-8DAC-1F0561416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37" y="609600"/>
            <a:ext cx="9066509" cy="84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r" rtl="1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tx2"/>
                </a:solidFill>
              </a:rPr>
              <a:t>Benefits of Cryptography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6C72B0A-A2B5-384D-9F9E-417A56C0B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301952"/>
              </p:ext>
            </p:extLst>
          </p:nvPr>
        </p:nvGraphicFramePr>
        <p:xfrm>
          <a:off x="588936" y="1766807"/>
          <a:ext cx="11174277" cy="4481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255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68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4">
            <a:extLst>
              <a:ext uri="{FF2B5EF4-FFF2-40B4-BE49-F238E27FC236}">
                <a16:creationId xmlns:a16="http://schemas.microsoft.com/office/drawing/2014/main" id="{6EE56F37-A9BC-9641-8ED1-5F05D0F3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90601"/>
            <a:ext cx="6629400" cy="49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>
            <a:extLst>
              <a:ext uri="{FF2B5EF4-FFF2-40B4-BE49-F238E27FC236}">
                <a16:creationId xmlns:a16="http://schemas.microsoft.com/office/drawing/2014/main" id="{97B986D0-7155-B740-B572-C05742A2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19163"/>
            <a:ext cx="7010400" cy="537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4">
            <a:extLst>
              <a:ext uri="{FF2B5EF4-FFF2-40B4-BE49-F238E27FC236}">
                <a16:creationId xmlns:a16="http://schemas.microsoft.com/office/drawing/2014/main" id="{D629C6AE-12B3-DB4C-8578-2645A5A5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787400"/>
            <a:ext cx="7010400" cy="52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4">
            <a:extLst>
              <a:ext uri="{FF2B5EF4-FFF2-40B4-BE49-F238E27FC236}">
                <a16:creationId xmlns:a16="http://schemas.microsoft.com/office/drawing/2014/main" id="{3DBFA70C-A933-6D4F-BC98-FB73E705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781050"/>
            <a:ext cx="7010400" cy="518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4">
            <a:extLst>
              <a:ext uri="{FF2B5EF4-FFF2-40B4-BE49-F238E27FC236}">
                <a16:creationId xmlns:a16="http://schemas.microsoft.com/office/drawing/2014/main" id="{E4A10F67-9BDE-ED45-9395-D9B8D522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98500"/>
            <a:ext cx="7086600" cy="528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F6F19-BC0F-CF4A-B2A0-8F1ABA67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744" y="691762"/>
            <a:ext cx="3541205" cy="1706649"/>
          </a:xfrm>
        </p:spPr>
        <p:txBody>
          <a:bodyPr anchor="ctr">
            <a:normAutofit/>
          </a:bodyPr>
          <a:lstStyle/>
          <a:p>
            <a:r>
              <a:rPr lang="en-US" sz="4400"/>
              <a:t>Cryptography</a:t>
            </a:r>
          </a:p>
        </p:txBody>
      </p:sp>
      <p:pic>
        <p:nvPicPr>
          <p:cNvPr id="16" name="Graphic 15" descr="Unlock">
            <a:extLst>
              <a:ext uri="{FF2B5EF4-FFF2-40B4-BE49-F238E27FC236}">
                <a16:creationId xmlns:a16="http://schemas.microsoft.com/office/drawing/2014/main" id="{B36F3842-E6DA-47AA-AFBB-8543513D6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6233" y="691763"/>
            <a:ext cx="5087244" cy="50872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D0EE-6603-D441-A3E4-D41E9ECBE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5744" y="2398411"/>
            <a:ext cx="4016935" cy="299499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the science of using mathematics to encrypt and decrypt data.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it enables you to store sensitive information or transmit it across unsecured networks (like the Internet) so that it cannot be read by anyone except the intended recipient.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en-US" altLang="en-US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93522-3CF2-CA42-A250-A60B7EC4FB07}"/>
              </a:ext>
            </a:extLst>
          </p:cNvPr>
          <p:cNvSpPr txBox="1"/>
          <p:nvPr/>
        </p:nvSpPr>
        <p:spPr>
          <a:xfrm>
            <a:off x="1434078" y="5672172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kryptos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means "hidden” "</a:t>
            </a:r>
            <a:r>
              <a:rPr lang="en-US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graphy</a:t>
            </a:r>
            <a:r>
              <a:rPr 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stands for "writing."</a:t>
            </a:r>
            <a:endParaRPr lang="en-PH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56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4">
            <a:extLst>
              <a:ext uri="{FF2B5EF4-FFF2-40B4-BE49-F238E27FC236}">
                <a16:creationId xmlns:a16="http://schemas.microsoft.com/office/drawing/2014/main" id="{3C6130E5-B725-FA41-8F29-B8B1B7141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12814"/>
            <a:ext cx="6629400" cy="482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4">
            <a:extLst>
              <a:ext uri="{FF2B5EF4-FFF2-40B4-BE49-F238E27FC236}">
                <a16:creationId xmlns:a16="http://schemas.microsoft.com/office/drawing/2014/main" id="{484CAD00-134D-D849-B17E-65860532C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62025"/>
            <a:ext cx="655320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>
            <a:extLst>
              <a:ext uri="{FF2B5EF4-FFF2-40B4-BE49-F238E27FC236}">
                <a16:creationId xmlns:a16="http://schemas.microsoft.com/office/drawing/2014/main" id="{1E8C123A-3C48-884D-AA20-13F8EB92A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287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4">
            <a:extLst>
              <a:ext uri="{FF2B5EF4-FFF2-40B4-BE49-F238E27FC236}">
                <a16:creationId xmlns:a16="http://schemas.microsoft.com/office/drawing/2014/main" id="{EA999B71-5B65-F54A-B549-380B5A909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777876"/>
            <a:ext cx="6477000" cy="500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4">
            <a:extLst>
              <a:ext uri="{FF2B5EF4-FFF2-40B4-BE49-F238E27FC236}">
                <a16:creationId xmlns:a16="http://schemas.microsoft.com/office/drawing/2014/main" id="{62862C82-ECD6-BF4A-AD1D-179029ECD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185864"/>
            <a:ext cx="82677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B6971-6B33-D24B-9E8B-9AF3E6FE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74056"/>
          </a:xfrm>
        </p:spPr>
        <p:txBody>
          <a:bodyPr anchor="b">
            <a:normAutofit/>
          </a:bodyPr>
          <a:lstStyle/>
          <a:p>
            <a:r>
              <a:rPr lang="en-US"/>
              <a:t>Cryptography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37F514F-A40F-45B9-9CE2-908355EEA3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5130835"/>
              </p:ext>
            </p:extLst>
          </p:nvPr>
        </p:nvGraphicFramePr>
        <p:xfrm>
          <a:off x="752857" y="2436128"/>
          <a:ext cx="10677144" cy="3265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22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A29B7-AC84-804A-82DC-C69080F57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1D634DD-8FD5-4EA2-AD5F-EC1A383FE7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990116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704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Abstract blurred public library with bookshelves">
            <a:extLst>
              <a:ext uri="{FF2B5EF4-FFF2-40B4-BE49-F238E27FC236}">
                <a16:creationId xmlns:a16="http://schemas.microsoft.com/office/drawing/2014/main" id="{32C81900-6B96-4963-A298-2A2A5472F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0" b="1442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871D8765-B9B6-AE4C-A17F-4094B5F56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466495"/>
              </p:ext>
            </p:extLst>
          </p:nvPr>
        </p:nvGraphicFramePr>
        <p:xfrm>
          <a:off x="603969" y="468824"/>
          <a:ext cx="10616340" cy="5579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3310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6971-6B33-D24B-9E8B-9AF3E6FE6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020750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Conventional Encryption</a:t>
            </a:r>
          </a:p>
        </p:txBody>
      </p:sp>
      <p:pic>
        <p:nvPicPr>
          <p:cNvPr id="8" name="Picture 2" descr="Password Encryption: How Do Password Encryption Methods Work? | Okta">
            <a:extLst>
              <a:ext uri="{FF2B5EF4-FFF2-40B4-BE49-F238E27FC236}">
                <a16:creationId xmlns:a16="http://schemas.microsoft.com/office/drawing/2014/main" id="{29DAC703-812A-6247-9305-1B7C0FD25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8" b="16799"/>
          <a:stretch/>
        </p:blipFill>
        <p:spPr bwMode="auto">
          <a:xfrm>
            <a:off x="433486" y="1441375"/>
            <a:ext cx="10864777" cy="424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92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7" name="Picture 4">
            <a:extLst>
              <a:ext uri="{FF2B5EF4-FFF2-40B4-BE49-F238E27FC236}">
                <a16:creationId xmlns:a16="http://schemas.microsoft.com/office/drawing/2014/main" id="{B7A9FCB6-EC4E-2C4C-A5F8-4F5B0CB83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8" t="8048" r="9632" b="11084"/>
          <a:stretch/>
        </p:blipFill>
        <p:spPr bwMode="auto">
          <a:xfrm>
            <a:off x="982807" y="1089739"/>
            <a:ext cx="4705012" cy="334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A9ABB59-2B0A-3848-9A93-4ED5C3DC3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1" t="13048" r="9401" b="18137"/>
          <a:stretch/>
        </p:blipFill>
        <p:spPr bwMode="auto">
          <a:xfrm>
            <a:off x="6096000" y="1089739"/>
            <a:ext cx="5343678" cy="3342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892A70A-6458-AF4F-807B-F69E9D84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456841"/>
            <a:ext cx="11182580" cy="351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7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le:Crypto.png">
            <a:extLst>
              <a:ext uri="{FF2B5EF4-FFF2-40B4-BE49-F238E27FC236}">
                <a16:creationId xmlns:a16="http://schemas.microsoft.com/office/drawing/2014/main" id="{9EDB1D07-A541-A648-8B60-7A83E70E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62" y="381000"/>
            <a:ext cx="8690675" cy="58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07505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281</Words>
  <Application>Microsoft Macintosh PowerPoint</Application>
  <PresentationFormat>Widescreen</PresentationFormat>
  <Paragraphs>65</Paragraphs>
  <Slides>24</Slides>
  <Notes>5</Notes>
  <HiddenSlides>11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Calibri</vt:lpstr>
      <vt:lpstr>Sitka Banner</vt:lpstr>
      <vt:lpstr>Times New Roman</vt:lpstr>
      <vt:lpstr>HeadlinesVTI</vt:lpstr>
      <vt:lpstr>Cryptography</vt:lpstr>
      <vt:lpstr>Cryptography</vt:lpstr>
      <vt:lpstr>Cryptography</vt:lpstr>
      <vt:lpstr>Objectives</vt:lpstr>
      <vt:lpstr>PowerPoint Presentation</vt:lpstr>
      <vt:lpstr>Conventional 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</dc:title>
  <dc:creator>Baste, Martzel</dc:creator>
  <cp:lastModifiedBy>Baste, Martzel</cp:lastModifiedBy>
  <cp:revision>1</cp:revision>
  <dcterms:created xsi:type="dcterms:W3CDTF">2022-02-08T08:29:53Z</dcterms:created>
  <dcterms:modified xsi:type="dcterms:W3CDTF">2023-08-02T10:31:39Z</dcterms:modified>
</cp:coreProperties>
</file>